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  <p:sldMasterId id="2147483653" r:id="rId5"/>
    <p:sldMasterId id="2147483656" r:id="rId6"/>
    <p:sldMasterId id="2147483658" r:id="rId7"/>
    <p:sldMasterId id="2147483661" r:id="rId8"/>
    <p:sldMasterId id="2147483664" r:id="rId9"/>
    <p:sldMasterId id="2147483666" r:id="rId10"/>
    <p:sldMasterId id="2147483668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</p:sldIdLst>
  <p:sldSz cy="13716000" cx="24387175"/>
  <p:notesSz cx="7104050" cy="10234600"/>
  <p:embeddedFontLst>
    <p:embeddedFont>
      <p:font typeface="Quattrocento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jC/rONNf4Ph/TRsV5zfpgbAoXJ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regular.fntdata"/><Relationship Id="rId22" Type="http://schemas.openxmlformats.org/officeDocument/2006/relationships/font" Target="fonts/QuattrocentoSans-italic.fntdata"/><Relationship Id="rId21" Type="http://schemas.openxmlformats.org/officeDocument/2006/relationships/font" Target="fonts/QuattrocentoSans-bold.fntdata"/><Relationship Id="rId24" Type="http://customschemas.google.com/relationships/presentationmetadata" Target="metadata"/><Relationship Id="rId23" Type="http://schemas.openxmlformats.org/officeDocument/2006/relationships/font" Target="fonts/QuattrocentoSans-boldItalic.fntdata"/><Relationship Id="rId1" Type="http://schemas.openxmlformats.org/officeDocument/2006/relationships/theme" Target="theme/theme6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11" Type="http://schemas.openxmlformats.org/officeDocument/2006/relationships/slideMaster" Target="slideMasters/slideMaster9.xml"/><Relationship Id="rId10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5" Type="http://schemas.openxmlformats.org/officeDocument/2006/relationships/slide" Target="slides/slide3.xml"/><Relationship Id="rId14" Type="http://schemas.openxmlformats.org/officeDocument/2006/relationships/slide" Target="slides/slide2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3992" y="0"/>
            <a:ext cx="3078427" cy="513508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99075" spcFirstLastPara="1" rIns="99075" wrap="square" tIns="495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  <a:noFill/>
          <a:ln>
            <a:noFill/>
          </a:ln>
        </p:spPr>
        <p:txBody>
          <a:bodyPr anchorCtr="0" anchor="b" bIns="49525" lIns="99075" spcFirstLastPara="1" rIns="99075" wrap="square" tIns="495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5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6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6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:notes"/>
          <p:cNvSpPr txBox="1"/>
          <p:nvPr>
            <p:ph idx="1" type="body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anchorCtr="0" anchor="t" bIns="49525" lIns="99075" spcFirstLastPara="1" rIns="99075" wrap="square" tIns="4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7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type="blank">
  <p:cSld name="BLANK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gradFill>
          <a:gsLst>
            <a:gs pos="0">
              <a:srgbClr val="F5F7FC"/>
            </a:gs>
            <a:gs pos="60000">
              <a:srgbClr val="CDE4BE"/>
            </a:gs>
            <a:gs pos="80000">
              <a:srgbClr val="C4E0B2"/>
            </a:gs>
            <a:gs pos="100000">
              <a:srgbClr val="B7D89F"/>
            </a:gs>
          </a:gsLst>
          <a:lin ang="5400000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4C94"/>
              </a:buClr>
              <a:buSzPts val="6000"/>
              <a:buFont typeface="Quattrocento Sans"/>
              <a:buNone/>
              <a:defRPr b="1" i="0" sz="6000" u="none" cap="none" strike="noStrike">
                <a:solidFill>
                  <a:srgbClr val="0D4C94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8" name="Google Shape;198;p25"/>
          <p:cNvSpPr txBox="1"/>
          <p:nvPr/>
        </p:nvSpPr>
        <p:spPr>
          <a:xfrm>
            <a:off x="18301897" y="12589072"/>
            <a:ext cx="5487987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D4C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</a:t>
            </a:r>
            <a:fld id="{00000000-1234-1234-1234-123412341234}" type="slidenum">
              <a:rPr b="1" lang="en-US" sz="3600">
                <a:solidFill>
                  <a:srgbClr val="0D4C9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3600">
              <a:solidFill>
                <a:srgbClr val="0D4C9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>
  <p:cSld name="1_Cov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2"/>
          <p:cNvSpPr txBox="1"/>
          <p:nvPr/>
        </p:nvSpPr>
        <p:spPr>
          <a:xfrm>
            <a:off x="18301897" y="12589072"/>
            <a:ext cx="5487987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</a:t>
            </a:r>
            <a:fld id="{00000000-1234-1234-1234-123412341234}" type="slidenum">
              <a:rPr b="1" i="0" lang="en-US" sz="3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i="0" sz="36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" name="Google Shape;18;p12"/>
          <p:cNvSpPr txBox="1"/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b="1" i="0" sz="6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Logo, company name&#10;&#10;Description automatically generated" id="19" name="Google Shape;19;p12"/>
          <p:cNvPicPr preferRelativeResize="0"/>
          <p:nvPr/>
        </p:nvPicPr>
        <p:blipFill rotWithShape="1">
          <a:blip r:embed="rId2">
            <a:alphaModFix/>
          </a:blip>
          <a:srcRect b="12396" l="9380" r="16446" t="25325"/>
          <a:stretch/>
        </p:blipFill>
        <p:spPr>
          <a:xfrm>
            <a:off x="543951" y="12611932"/>
            <a:ext cx="1239302" cy="730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20" name="Google Shape;2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39141" y="187323"/>
            <a:ext cx="1641084" cy="10833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2"/>
          <p:cNvSpPr/>
          <p:nvPr/>
        </p:nvSpPr>
        <p:spPr>
          <a:xfrm>
            <a:off x="0" y="1498636"/>
            <a:ext cx="24387174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1"/>
          <p:cNvSpPr txBox="1"/>
          <p:nvPr/>
        </p:nvSpPr>
        <p:spPr>
          <a:xfrm>
            <a:off x="18301897" y="12589072"/>
            <a:ext cx="5487987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</a:t>
            </a:r>
            <a:fld id="{00000000-1234-1234-1234-123412341234}" type="slidenum">
              <a:rPr b="1" i="0" lang="en-US" sz="3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i="0" sz="36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Google Shape;28;p11"/>
          <p:cNvSpPr txBox="1"/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b="1" i="0" sz="6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Logo, company name&#10;&#10;Description automatically generated" id="29" name="Google Shape;29;p11"/>
          <p:cNvPicPr preferRelativeResize="0"/>
          <p:nvPr/>
        </p:nvPicPr>
        <p:blipFill rotWithShape="1">
          <a:blip r:embed="rId2">
            <a:alphaModFix/>
          </a:blip>
          <a:srcRect b="12396" l="9380" r="16446" t="25325"/>
          <a:stretch/>
        </p:blipFill>
        <p:spPr>
          <a:xfrm>
            <a:off x="543951" y="12611932"/>
            <a:ext cx="1239302" cy="730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30" name="Google Shape;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39141" y="187323"/>
            <a:ext cx="1641084" cy="108335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1"/>
          <p:cNvSpPr/>
          <p:nvPr/>
        </p:nvSpPr>
        <p:spPr>
          <a:xfrm>
            <a:off x="0" y="1498636"/>
            <a:ext cx="24387174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15"/>
          <p:cNvCxnSpPr/>
          <p:nvPr/>
        </p:nvCxnSpPr>
        <p:spPr>
          <a:xfrm>
            <a:off x="2564678" y="4045527"/>
            <a:ext cx="1925781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/>
        </p:nvSpPr>
        <p:spPr>
          <a:xfrm>
            <a:off x="18301897" y="12589072"/>
            <a:ext cx="5487987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</a:t>
            </a:r>
            <a:fld id="{00000000-1234-1234-1234-123412341234}" type="slidenum">
              <a:rPr b="1"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2" name="Google Shape;172;p19"/>
          <p:cNvSpPr txBox="1"/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b="1" i="0" sz="6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Logo, company name&#10;&#10;Description automatically generated" id="173" name="Google Shape;173;p19"/>
          <p:cNvPicPr preferRelativeResize="0"/>
          <p:nvPr/>
        </p:nvPicPr>
        <p:blipFill rotWithShape="1">
          <a:blip r:embed="rId2">
            <a:alphaModFix/>
          </a:blip>
          <a:srcRect b="12396" l="9380" r="16446" t="25325"/>
          <a:stretch/>
        </p:blipFill>
        <p:spPr>
          <a:xfrm>
            <a:off x="543951" y="12611932"/>
            <a:ext cx="1239302" cy="730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74" name="Google Shape;17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39141" y="187323"/>
            <a:ext cx="1641084" cy="108335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0" y="1498636"/>
            <a:ext cx="24387174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" type="blank">
  <p:cSld name="BLANK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7" name="Google Shape;177;p20"/>
          <p:cNvCxnSpPr/>
          <p:nvPr/>
        </p:nvCxnSpPr>
        <p:spPr>
          <a:xfrm>
            <a:off x="2564678" y="4045527"/>
            <a:ext cx="19257819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over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/>
        </p:nvSpPr>
        <p:spPr>
          <a:xfrm>
            <a:off x="18301897" y="12589072"/>
            <a:ext cx="5487987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</a:t>
            </a:r>
            <a:fld id="{00000000-1234-1234-1234-123412341234}" type="slidenum">
              <a:rPr b="1" lang="en-US" sz="36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‹#›</a:t>
            </a:fld>
            <a:endParaRPr b="1" sz="36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  <a:defRPr b="1" i="0" sz="6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descr="Logo, company name&#10;&#10;Description automatically generated" id="184" name="Google Shape;184;p22"/>
          <p:cNvPicPr preferRelativeResize="0"/>
          <p:nvPr/>
        </p:nvPicPr>
        <p:blipFill rotWithShape="1">
          <a:blip r:embed="rId2">
            <a:alphaModFix/>
          </a:blip>
          <a:srcRect b="12396" l="9380" r="16446" t="25325"/>
          <a:stretch/>
        </p:blipFill>
        <p:spPr>
          <a:xfrm>
            <a:off x="543951" y="12611932"/>
            <a:ext cx="1239302" cy="7302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39141" y="187323"/>
            <a:ext cx="1641084" cy="108335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0" y="1498636"/>
            <a:ext cx="24387174" cy="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6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theme" Target="../theme/theme6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6.png"/><Relationship Id="rId22" Type="http://schemas.openxmlformats.org/officeDocument/2006/relationships/image" Target="../media/image19.png"/><Relationship Id="rId21" Type="http://schemas.openxmlformats.org/officeDocument/2006/relationships/hyperlink" Target="https://www.tno.nl/en/" TargetMode="External"/><Relationship Id="rId24" Type="http://schemas.openxmlformats.org/officeDocument/2006/relationships/image" Target="../media/image28.png"/><Relationship Id="rId23" Type="http://schemas.openxmlformats.org/officeDocument/2006/relationships/hyperlink" Target="https://packersplus.com/" TargetMode="External"/><Relationship Id="rId1" Type="http://schemas.openxmlformats.org/officeDocument/2006/relationships/image" Target="../media/image14.png"/><Relationship Id="rId2" Type="http://schemas.openxmlformats.org/officeDocument/2006/relationships/image" Target="../media/image22.png"/><Relationship Id="rId3" Type="http://schemas.openxmlformats.org/officeDocument/2006/relationships/hyperlink" Target="http://calida-aqua.hr/" TargetMode="External"/><Relationship Id="rId4" Type="http://schemas.openxmlformats.org/officeDocument/2006/relationships/image" Target="../media/image1.png"/><Relationship Id="rId9" Type="http://schemas.openxmlformats.org/officeDocument/2006/relationships/hyperlink" Target="https://www.geolog.com/" TargetMode="External"/><Relationship Id="rId26" Type="http://schemas.openxmlformats.org/officeDocument/2006/relationships/image" Target="../media/image15.png"/><Relationship Id="rId25" Type="http://schemas.openxmlformats.org/officeDocument/2006/relationships/hyperlink" Target="https://www.untappedenergy.ca/" TargetMode="External"/><Relationship Id="rId28" Type="http://schemas.openxmlformats.org/officeDocument/2006/relationships/image" Target="../media/image17.png"/><Relationship Id="rId27" Type="http://schemas.openxmlformats.org/officeDocument/2006/relationships/hyperlink" Target="https://rgn-pess.com/" TargetMode="External"/><Relationship Id="rId5" Type="http://schemas.openxmlformats.org/officeDocument/2006/relationships/hyperlink" Target="https://www.eavor.com/" TargetMode="External"/><Relationship Id="rId6" Type="http://schemas.openxmlformats.org/officeDocument/2006/relationships/image" Target="../media/image4.png"/><Relationship Id="rId29" Type="http://schemas.openxmlformats.org/officeDocument/2006/relationships/image" Target="../media/image21.png"/><Relationship Id="rId7" Type="http://schemas.openxmlformats.org/officeDocument/2006/relationships/hyperlink" Target="https://www.halliburton.com/" TargetMode="External"/><Relationship Id="rId8" Type="http://schemas.openxmlformats.org/officeDocument/2006/relationships/image" Target="../media/image2.png"/><Relationship Id="rId31" Type="http://schemas.openxmlformats.org/officeDocument/2006/relationships/image" Target="../media/image18.png"/><Relationship Id="rId30" Type="http://schemas.openxmlformats.org/officeDocument/2006/relationships/image" Target="../media/image23.png"/><Relationship Id="rId11" Type="http://schemas.openxmlformats.org/officeDocument/2006/relationships/hyperlink" Target="https://www.integradas.ca/" TargetMode="External"/><Relationship Id="rId33" Type="http://schemas.openxmlformats.org/officeDocument/2006/relationships/image" Target="../media/image25.png"/><Relationship Id="rId10" Type="http://schemas.openxmlformats.org/officeDocument/2006/relationships/image" Target="../media/image9.png"/><Relationship Id="rId32" Type="http://schemas.openxmlformats.org/officeDocument/2006/relationships/image" Target="../media/image20.png"/><Relationship Id="rId13" Type="http://schemas.openxmlformats.org/officeDocument/2006/relationships/hyperlink" Target="https://www.oilfieldinternational.com/" TargetMode="External"/><Relationship Id="rId35" Type="http://schemas.openxmlformats.org/officeDocument/2006/relationships/slideLayout" Target="../slideLayouts/slideLayout5.xml"/><Relationship Id="rId12" Type="http://schemas.openxmlformats.org/officeDocument/2006/relationships/image" Target="../media/image55.png"/><Relationship Id="rId34" Type="http://schemas.openxmlformats.org/officeDocument/2006/relationships/slideLayout" Target="../slideLayouts/slideLayout4.xml"/><Relationship Id="rId15" Type="http://schemas.openxmlformats.org/officeDocument/2006/relationships/hyperlink" Target="https://www.omvpetrom.com/en" TargetMode="External"/><Relationship Id="rId14" Type="http://schemas.openxmlformats.org/officeDocument/2006/relationships/image" Target="../media/image12.png"/><Relationship Id="rId36" Type="http://schemas.openxmlformats.org/officeDocument/2006/relationships/theme" Target="../theme/theme2.xml"/><Relationship Id="rId17" Type="http://schemas.openxmlformats.org/officeDocument/2006/relationships/hyperlink" Target="https://www.tudelft.nl/en/" TargetMode="External"/><Relationship Id="rId16" Type="http://schemas.openxmlformats.org/officeDocument/2006/relationships/image" Target="../media/image24.png"/><Relationship Id="rId19" Type="http://schemas.openxmlformats.org/officeDocument/2006/relationships/hyperlink" Target="https://www.seismos.com/" TargetMode="External"/><Relationship Id="rId18" Type="http://schemas.openxmlformats.org/officeDocument/2006/relationships/image" Target="../media/image10.png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image" Target="../media/image36.jpg"/><Relationship Id="rId22" Type="http://schemas.openxmlformats.org/officeDocument/2006/relationships/image" Target="../media/image43.jpg"/><Relationship Id="rId21" Type="http://schemas.openxmlformats.org/officeDocument/2006/relationships/image" Target="../media/image38.png"/><Relationship Id="rId24" Type="http://schemas.openxmlformats.org/officeDocument/2006/relationships/slideLayout" Target="../slideLayouts/slideLayout6.xml"/><Relationship Id="rId23" Type="http://schemas.openxmlformats.org/officeDocument/2006/relationships/image" Target="../media/image39.jpg"/><Relationship Id="rId1" Type="http://schemas.openxmlformats.org/officeDocument/2006/relationships/image" Target="../media/image27.png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37.jpg"/><Relationship Id="rId25" Type="http://schemas.openxmlformats.org/officeDocument/2006/relationships/theme" Target="../theme/theme3.xml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Relationship Id="rId8" Type="http://schemas.openxmlformats.org/officeDocument/2006/relationships/image" Target="../media/image29.jpg"/><Relationship Id="rId11" Type="http://schemas.openxmlformats.org/officeDocument/2006/relationships/image" Target="../media/image32.jpg"/><Relationship Id="rId10" Type="http://schemas.openxmlformats.org/officeDocument/2006/relationships/image" Target="../media/image44.jpg"/><Relationship Id="rId13" Type="http://schemas.openxmlformats.org/officeDocument/2006/relationships/image" Target="../media/image30.jpg"/><Relationship Id="rId12" Type="http://schemas.openxmlformats.org/officeDocument/2006/relationships/image" Target="../media/image41.jpg"/><Relationship Id="rId15" Type="http://schemas.openxmlformats.org/officeDocument/2006/relationships/image" Target="../media/image33.png"/><Relationship Id="rId14" Type="http://schemas.openxmlformats.org/officeDocument/2006/relationships/image" Target="../media/image40.jpg"/><Relationship Id="rId17" Type="http://schemas.openxmlformats.org/officeDocument/2006/relationships/image" Target="../media/image31.png"/><Relationship Id="rId16" Type="http://schemas.openxmlformats.org/officeDocument/2006/relationships/image" Target="../media/image35.jpg"/><Relationship Id="rId19" Type="http://schemas.openxmlformats.org/officeDocument/2006/relationships/image" Target="../media/image42.jpg"/><Relationship Id="rId18" Type="http://schemas.openxmlformats.org/officeDocument/2006/relationships/image" Target="../media/image34.jpg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22" Type="http://schemas.openxmlformats.org/officeDocument/2006/relationships/hyperlink" Target="https://www.linkedin.com/company/spe-europe-energygeohackathon/" TargetMode="External"/><Relationship Id="rId21" Type="http://schemas.openxmlformats.org/officeDocument/2006/relationships/hyperlink" Target="http://www.spehackathon-eu.com/" TargetMode="External"/><Relationship Id="rId24" Type="http://schemas.openxmlformats.org/officeDocument/2006/relationships/hyperlink" Target="https://www.youtube.com/channel/UC9aIQnPZlUOT_EvFfZRihdw" TargetMode="External"/><Relationship Id="rId23" Type="http://schemas.openxmlformats.org/officeDocument/2006/relationships/image" Target="../media/image47.png"/><Relationship Id="rId1" Type="http://schemas.openxmlformats.org/officeDocument/2006/relationships/image" Target="../media/image50.png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4.png"/><Relationship Id="rId26" Type="http://schemas.openxmlformats.org/officeDocument/2006/relationships/hyperlink" Target="https://www.instagram.com/spe_geo_hackathon/?hl=en" TargetMode="External"/><Relationship Id="rId25" Type="http://schemas.openxmlformats.org/officeDocument/2006/relationships/image" Target="../media/image46.png"/><Relationship Id="rId28" Type="http://schemas.openxmlformats.org/officeDocument/2006/relationships/hyperlink" Target="mailto:spe.energygeohackathon@gmail.com" TargetMode="External"/><Relationship Id="rId27" Type="http://schemas.openxmlformats.org/officeDocument/2006/relationships/image" Target="../media/image49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Relationship Id="rId29" Type="http://schemas.openxmlformats.org/officeDocument/2006/relationships/image" Target="../media/image45.png"/><Relationship Id="rId7" Type="http://schemas.openxmlformats.org/officeDocument/2006/relationships/image" Target="../media/image25.png"/><Relationship Id="rId8" Type="http://schemas.openxmlformats.org/officeDocument/2006/relationships/image" Target="../media/image1.png"/><Relationship Id="rId31" Type="http://schemas.openxmlformats.org/officeDocument/2006/relationships/slideLayout" Target="../slideLayouts/slideLayout8.xml"/><Relationship Id="rId30" Type="http://schemas.openxmlformats.org/officeDocument/2006/relationships/slideLayout" Target="../slideLayouts/slideLayout7.xml"/><Relationship Id="rId11" Type="http://schemas.openxmlformats.org/officeDocument/2006/relationships/image" Target="../media/image9.png"/><Relationship Id="rId10" Type="http://schemas.openxmlformats.org/officeDocument/2006/relationships/image" Target="../media/image2.png"/><Relationship Id="rId32" Type="http://schemas.openxmlformats.org/officeDocument/2006/relationships/theme" Target="../theme/theme5.xml"/><Relationship Id="rId13" Type="http://schemas.openxmlformats.org/officeDocument/2006/relationships/image" Target="../media/image12.png"/><Relationship Id="rId12" Type="http://schemas.openxmlformats.org/officeDocument/2006/relationships/image" Target="../media/image55.png"/><Relationship Id="rId15" Type="http://schemas.openxmlformats.org/officeDocument/2006/relationships/image" Target="../media/image10.png"/><Relationship Id="rId14" Type="http://schemas.openxmlformats.org/officeDocument/2006/relationships/image" Target="../media/image24.png"/><Relationship Id="rId17" Type="http://schemas.openxmlformats.org/officeDocument/2006/relationships/image" Target="../media/image19.png"/><Relationship Id="rId16" Type="http://schemas.openxmlformats.org/officeDocument/2006/relationships/image" Target="../media/image26.png"/><Relationship Id="rId19" Type="http://schemas.openxmlformats.org/officeDocument/2006/relationships/image" Target="../media/image15.png"/><Relationship Id="rId18" Type="http://schemas.openxmlformats.org/officeDocument/2006/relationships/image" Target="../media/image28.png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theme" Target="../theme/theme1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48.png"/><Relationship Id="rId3" Type="http://schemas.openxmlformats.org/officeDocument/2006/relationships/image" Target="../media/image51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1.xml"/><Relationship Id="rId6" Type="http://schemas.openxmlformats.org/officeDocument/2006/relationships/theme" Target="../theme/theme7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5" Type="http://schemas.openxmlformats.org/officeDocument/2006/relationships/theme" Target="../theme/theme8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22.png"/><Relationship Id="rId3" Type="http://schemas.openxmlformats.org/officeDocument/2006/relationships/hyperlink" Target="https://www.linkedin.com/company/spe-europe-energygeohackathon/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21.png"/><Relationship Id="rId5" Type="http://schemas.openxmlformats.org/officeDocument/2006/relationships/hyperlink" Target="https://www.youtube.com/channel/UC9aIQnPZlUOT_EvFfZRihdw" TargetMode="External"/><Relationship Id="rId6" Type="http://schemas.openxmlformats.org/officeDocument/2006/relationships/image" Target="../media/image46.png"/><Relationship Id="rId7" Type="http://schemas.openxmlformats.org/officeDocument/2006/relationships/hyperlink" Target="https://www.instagram.com/spe_geo_hackathon/?hl=en" TargetMode="External"/><Relationship Id="rId8" Type="http://schemas.openxmlformats.org/officeDocument/2006/relationships/image" Target="../media/image49.png"/><Relationship Id="rId11" Type="http://schemas.openxmlformats.org/officeDocument/2006/relationships/image" Target="../media/image45.png"/><Relationship Id="rId10" Type="http://schemas.openxmlformats.org/officeDocument/2006/relationships/hyperlink" Target="mailto:spe.energygeohackathon@gmail.com" TargetMode="External"/><Relationship Id="rId13" Type="http://schemas.openxmlformats.org/officeDocument/2006/relationships/theme" Target="../theme/theme10.xml"/><Relationship Id="rId12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ky, nature, grass&#10;&#10;Description automatically generated" id="10" name="Google Shape;10;p8"/>
          <p:cNvPicPr preferRelativeResize="0"/>
          <p:nvPr/>
        </p:nvPicPr>
        <p:blipFill rotWithShape="1">
          <a:blip r:embed="rId1">
            <a:alphaModFix/>
          </a:blip>
          <a:srcRect b="0" l="0" r="0" t="1997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1" name="Google Shape;11;p8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3173" y="0"/>
            <a:ext cx="24384002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2" name="Google Shape;12;p8"/>
          <p:cNvPicPr preferRelativeResize="0"/>
          <p:nvPr/>
        </p:nvPicPr>
        <p:blipFill rotWithShape="1">
          <a:blip r:embed="rId3">
            <a:alphaModFix/>
          </a:blip>
          <a:srcRect b="13879" l="11815" r="18596" t="28311"/>
          <a:stretch/>
        </p:blipFill>
        <p:spPr>
          <a:xfrm>
            <a:off x="1170708" y="921103"/>
            <a:ext cx="4770099" cy="27809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3" name="Google Shape;1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56581" y="1169558"/>
            <a:ext cx="3459885" cy="228403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8"/>
          <p:cNvSpPr txBox="1"/>
          <p:nvPr/>
        </p:nvSpPr>
        <p:spPr>
          <a:xfrm>
            <a:off x="17073377" y="12180623"/>
            <a:ext cx="6143091" cy="5597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#DatafyingEnergy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5"/>
    <p:sldLayoutId id="2147483650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ky, nature, grass&#10;&#10;Description automatically generated" id="23" name="Google Shape;23;p10"/>
          <p:cNvPicPr preferRelativeResize="0"/>
          <p:nvPr/>
        </p:nvPicPr>
        <p:blipFill rotWithShape="1">
          <a:blip r:embed="rId1">
            <a:alphaModFix/>
          </a:blip>
          <a:srcRect b="0" l="0" r="0" t="1997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24" name="Google Shape;24;p10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3173" y="0"/>
            <a:ext cx="24384002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10"/>
          <p:cNvSpPr txBox="1"/>
          <p:nvPr/>
        </p:nvSpPr>
        <p:spPr>
          <a:xfrm>
            <a:off x="20207866" y="12685163"/>
            <a:ext cx="2782353" cy="604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#DatafyingEnergy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ky, nature, grass&#10;&#10;Description automatically generated" id="33" name="Google Shape;33;p13"/>
          <p:cNvPicPr preferRelativeResize="0"/>
          <p:nvPr/>
        </p:nvPicPr>
        <p:blipFill rotWithShape="1">
          <a:blip r:embed="rId1">
            <a:alphaModFix/>
          </a:blip>
          <a:srcRect b="0" l="0" r="0" t="1997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34" name="Google Shape;34;p13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3173" y="1"/>
            <a:ext cx="24384002" cy="136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13"/>
          <p:cNvSpPr/>
          <p:nvPr/>
        </p:nvSpPr>
        <p:spPr>
          <a:xfrm>
            <a:off x="1249587" y="6030876"/>
            <a:ext cx="21888000" cy="6480000"/>
          </a:xfrm>
          <a:prstGeom prst="rect">
            <a:avLst/>
          </a:prstGeom>
          <a:solidFill>
            <a:srgbClr val="FFFFFF">
              <a:alpha val="6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" id="36" name="Google Shape;36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5722" y="7039579"/>
            <a:ext cx="3324462" cy="7699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7" name="Google Shape;37;p13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1267" y="8157434"/>
            <a:ext cx="3057632" cy="8841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38" name="Google Shape;38;p1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11729" y="7287992"/>
            <a:ext cx="4198170" cy="2623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icon&#10;&#10;Description automatically generated" id="39" name="Google Shape;39;p13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35290" t="-7460"/>
          <a:stretch/>
        </p:blipFill>
        <p:spPr>
          <a:xfrm>
            <a:off x="7686115" y="7040875"/>
            <a:ext cx="2731461" cy="7673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con&#10;&#10;Description automatically generated" id="40" name="Google Shape;40;p13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5974855" y="6494719"/>
            <a:ext cx="1597196" cy="18596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, tableware&#10;&#10;Description automatically generated" id="41" name="Google Shape;41;p13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8958269" y="6985149"/>
            <a:ext cx="3361626" cy="8787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42" name="Google Shape;42;p13">
            <a:hlinkClick r:id="rId15"/>
          </p:cNvPr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2268342" y="9376611"/>
            <a:ext cx="4553334" cy="17927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 with medium confidence" id="43" name="Google Shape;43;p13">
            <a:hlinkClick r:id="rId17"/>
          </p:cNvPr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8527111" y="10522493"/>
            <a:ext cx="2342823" cy="1335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ableware, dishware&#10;&#10;Description automatically generated" id="44" name="Google Shape;44;p13">
            <a:hlinkClick r:id="rId19"/>
          </p:cNvPr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5033013" y="9088080"/>
            <a:ext cx="3324466" cy="8726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ark, night sky&#10;&#10;Description automatically generated" id="45" name="Google Shape;45;p13">
            <a:hlinkClick r:id="rId21"/>
          </p:cNvPr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882858" y="9707947"/>
            <a:ext cx="3875420" cy="1130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ign&#10;&#10;Description automatically generated" id="46" name="Google Shape;46;p13">
            <a:hlinkClick r:id="rId23"/>
          </p:cNvPr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263359" y="9055878"/>
            <a:ext cx="4919656" cy="9370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al user interface&#10;&#10;Description automatically generated" id="47" name="Google Shape;47;p13">
            <a:hlinkClick r:id="rId25"/>
          </p:cNvPr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4716084" y="10260376"/>
            <a:ext cx="3641395" cy="1859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 with low confidence" id="48" name="Google Shape;48;p13">
            <a:hlinkClick r:id="rId27"/>
          </p:cNvPr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12624698" y="9431627"/>
            <a:ext cx="1463707" cy="16826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oogle Shape;49;p13"/>
          <p:cNvGrpSpPr/>
          <p:nvPr/>
        </p:nvGrpSpPr>
        <p:grpSpPr>
          <a:xfrm>
            <a:off x="683337" y="5343093"/>
            <a:ext cx="23020500" cy="7855568"/>
            <a:chOff x="294630" y="2189479"/>
            <a:chExt cx="9396115" cy="3206357"/>
          </a:xfrm>
        </p:grpSpPr>
        <p:grpSp>
          <p:nvGrpSpPr>
            <p:cNvPr id="50" name="Google Shape;50;p13"/>
            <p:cNvGrpSpPr/>
            <p:nvPr/>
          </p:nvGrpSpPr>
          <p:grpSpPr>
            <a:xfrm>
              <a:off x="294630" y="2189479"/>
              <a:ext cx="432000" cy="3206357"/>
              <a:chOff x="294630" y="2189479"/>
              <a:chExt cx="432000" cy="3206357"/>
            </a:xfrm>
          </p:grpSpPr>
          <p:sp>
            <p:nvSpPr>
              <p:cNvPr id="51" name="Google Shape;51;p13"/>
              <p:cNvSpPr/>
              <p:nvPr/>
            </p:nvSpPr>
            <p:spPr>
              <a:xfrm>
                <a:off x="294630" y="2189479"/>
                <a:ext cx="432000" cy="432000"/>
              </a:xfrm>
              <a:prstGeom prst="halfFrame">
                <a:avLst>
                  <a:gd fmla="val 12422" name="adj1"/>
                  <a:gd fmla="val 12926" name="adj2"/>
                </a:avLst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" name="Google Shape;52;p13"/>
              <p:cNvSpPr/>
              <p:nvPr/>
            </p:nvSpPr>
            <p:spPr>
              <a:xfrm rot="-5400000">
                <a:off x="294630" y="4963836"/>
                <a:ext cx="432000" cy="432000"/>
              </a:xfrm>
              <a:prstGeom prst="halfFrame">
                <a:avLst>
                  <a:gd fmla="val 12422" name="adj1"/>
                  <a:gd fmla="val 12926" name="adj2"/>
                </a:avLst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" name="Google Shape;53;p13"/>
            <p:cNvGrpSpPr/>
            <p:nvPr/>
          </p:nvGrpSpPr>
          <p:grpSpPr>
            <a:xfrm rot="10800000">
              <a:off x="9258745" y="2189479"/>
              <a:ext cx="432000" cy="3206357"/>
              <a:chOff x="294630" y="2415963"/>
              <a:chExt cx="432000" cy="3206357"/>
            </a:xfrm>
          </p:grpSpPr>
          <p:sp>
            <p:nvSpPr>
              <p:cNvPr id="54" name="Google Shape;54;p13"/>
              <p:cNvSpPr/>
              <p:nvPr/>
            </p:nvSpPr>
            <p:spPr>
              <a:xfrm>
                <a:off x="294630" y="2415963"/>
                <a:ext cx="432000" cy="432000"/>
              </a:xfrm>
              <a:prstGeom prst="halfFrame">
                <a:avLst>
                  <a:gd fmla="val 12422" name="adj1"/>
                  <a:gd fmla="val 12926" name="adj2"/>
                </a:avLst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" name="Google Shape;55;p13"/>
              <p:cNvSpPr/>
              <p:nvPr/>
            </p:nvSpPr>
            <p:spPr>
              <a:xfrm rot="-5400000">
                <a:off x="294630" y="5190320"/>
                <a:ext cx="432000" cy="432000"/>
              </a:xfrm>
              <a:prstGeom prst="halfFrame">
                <a:avLst>
                  <a:gd fmla="val 12422" name="adj1"/>
                  <a:gd fmla="val 12926" name="adj2"/>
                </a:avLst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6" name="Google Shape;56;p13"/>
          <p:cNvSpPr txBox="1"/>
          <p:nvPr/>
        </p:nvSpPr>
        <p:spPr>
          <a:xfrm>
            <a:off x="0" y="4051585"/>
            <a:ext cx="243840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400"/>
              <a:buFont typeface="Quattrocento Sans"/>
              <a:buNone/>
            </a:pPr>
            <a:r>
              <a:rPr b="1" i="0" lang="en-US" sz="8400" u="none" cap="none" strike="noStrike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 SPECIAL THANKS TO OUR SPONSORS</a:t>
            </a:r>
            <a:endParaRPr b="1" i="0" sz="8400" u="none" cap="none" strike="noStrike">
              <a:solidFill>
                <a:srgbClr val="FFC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7" name="Google Shape;57;p13"/>
          <p:cNvGrpSpPr/>
          <p:nvPr/>
        </p:nvGrpSpPr>
        <p:grpSpPr>
          <a:xfrm>
            <a:off x="2485123" y="434765"/>
            <a:ext cx="19652905" cy="3173448"/>
            <a:chOff x="1851742" y="1391175"/>
            <a:chExt cx="19652905" cy="3173448"/>
          </a:xfrm>
        </p:grpSpPr>
        <p:pic>
          <p:nvPicPr>
            <p:cNvPr descr="Logo, company name&#10;&#10;Description automatically generated" id="58" name="Google Shape;58;p13"/>
            <p:cNvPicPr preferRelativeResize="0"/>
            <p:nvPr/>
          </p:nvPicPr>
          <p:blipFill rotWithShape="1">
            <a:blip r:embed="rId29">
              <a:alphaModFix/>
            </a:blip>
            <a:srcRect b="13879" l="11815" r="18596" t="28311"/>
            <a:stretch/>
          </p:blipFill>
          <p:spPr>
            <a:xfrm>
              <a:off x="1851742" y="1587430"/>
              <a:ext cx="4770099" cy="27809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" name="Google Shape;59;p13"/>
            <p:cNvGrpSpPr/>
            <p:nvPr/>
          </p:nvGrpSpPr>
          <p:grpSpPr>
            <a:xfrm>
              <a:off x="7717859" y="1391175"/>
              <a:ext cx="13786788" cy="3173448"/>
              <a:chOff x="304800" y="5362975"/>
              <a:chExt cx="5317532" cy="1224000"/>
            </a:xfrm>
          </p:grpSpPr>
          <p:pic>
            <p:nvPicPr>
              <p:cNvPr descr="Logo&#10;&#10;Description automatically generated" id="60" name="Google Shape;60;p13"/>
              <p:cNvPicPr preferRelativeResize="0"/>
              <p:nvPr/>
            </p:nvPicPr>
            <p:blipFill rotWithShape="1">
              <a:blip r:embed="rId30">
                <a:alphaModFix/>
              </a:blip>
              <a:srcRect b="0" l="0" r="0" t="0"/>
              <a:stretch/>
            </p:blipFill>
            <p:spPr>
              <a:xfrm>
                <a:off x="304800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&#10;&#10;Description automatically generated" id="61" name="Google Shape;61;p13"/>
              <p:cNvPicPr preferRelativeResize="0"/>
              <p:nvPr/>
            </p:nvPicPr>
            <p:blipFill rotWithShape="1">
              <a:blip r:embed="rId31">
                <a:alphaModFix/>
              </a:blip>
              <a:srcRect b="0" l="0" r="0" t="0"/>
              <a:stretch/>
            </p:blipFill>
            <p:spPr>
              <a:xfrm>
                <a:off x="1669311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&#10;&#10;Description automatically generated" id="62" name="Google Shape;62;p13"/>
              <p:cNvPicPr preferRelativeResize="0"/>
              <p:nvPr/>
            </p:nvPicPr>
            <p:blipFill rotWithShape="1">
              <a:blip r:embed="rId32">
                <a:alphaModFix/>
              </a:blip>
              <a:srcRect b="0" l="0" r="0" t="0"/>
              <a:stretch/>
            </p:blipFill>
            <p:spPr>
              <a:xfrm>
                <a:off x="3033822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&#10;&#10;Description automatically generated" id="63" name="Google Shape;63;p13"/>
              <p:cNvPicPr preferRelativeResize="0"/>
              <p:nvPr/>
            </p:nvPicPr>
            <p:blipFill rotWithShape="1">
              <a:blip r:embed="rId33">
                <a:alphaModFix/>
              </a:blip>
              <a:srcRect b="0" l="0" r="0" t="0"/>
              <a:stretch/>
            </p:blipFill>
            <p:spPr>
              <a:xfrm>
                <a:off x="4398332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34"/>
    <p:sldLayoutId id="2147483655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ky, nature, grass&#10;&#10;Description automatically generated" id="68" name="Google Shape;68;p16"/>
          <p:cNvPicPr preferRelativeResize="0"/>
          <p:nvPr/>
        </p:nvPicPr>
        <p:blipFill rotWithShape="1">
          <a:blip r:embed="rId1">
            <a:alphaModFix/>
          </a:blip>
          <a:srcRect b="0" l="0" r="0" t="1997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69" name="Google Shape;69;p16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3173" y="0"/>
            <a:ext cx="24384002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6"/>
          <p:cNvGrpSpPr/>
          <p:nvPr/>
        </p:nvGrpSpPr>
        <p:grpSpPr>
          <a:xfrm>
            <a:off x="2485123" y="434765"/>
            <a:ext cx="19652905" cy="3173448"/>
            <a:chOff x="1851742" y="1391175"/>
            <a:chExt cx="19652905" cy="3173448"/>
          </a:xfrm>
        </p:grpSpPr>
        <p:pic>
          <p:nvPicPr>
            <p:cNvPr descr="Logo, company name&#10;&#10;Description automatically generated" id="71" name="Google Shape;71;p16"/>
            <p:cNvPicPr preferRelativeResize="0"/>
            <p:nvPr/>
          </p:nvPicPr>
          <p:blipFill rotWithShape="1">
            <a:blip r:embed="rId3">
              <a:alphaModFix/>
            </a:blip>
            <a:srcRect b="13879" l="11815" r="18596" t="28311"/>
            <a:stretch/>
          </p:blipFill>
          <p:spPr>
            <a:xfrm>
              <a:off x="1851742" y="1587430"/>
              <a:ext cx="4770099" cy="27809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2" name="Google Shape;72;p16"/>
            <p:cNvGrpSpPr/>
            <p:nvPr/>
          </p:nvGrpSpPr>
          <p:grpSpPr>
            <a:xfrm>
              <a:off x="7717859" y="1391175"/>
              <a:ext cx="13786788" cy="3173448"/>
              <a:chOff x="304800" y="5362975"/>
              <a:chExt cx="5317532" cy="1224000"/>
            </a:xfrm>
          </p:grpSpPr>
          <p:pic>
            <p:nvPicPr>
              <p:cNvPr descr="Logo&#10;&#10;Description automatically generated" id="73" name="Google Shape;73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04800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&#10;&#10;Description automatically generated" id="74" name="Google Shape;74;p1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669311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&#10;&#10;Description automatically generated" id="75" name="Google Shape;75;p1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033822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&#10;&#10;Description automatically generated" id="76" name="Google Shape;76;p16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398332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7" name="Google Shape;77;p16"/>
          <p:cNvGrpSpPr/>
          <p:nvPr/>
        </p:nvGrpSpPr>
        <p:grpSpPr>
          <a:xfrm>
            <a:off x="683337" y="5343093"/>
            <a:ext cx="23020500" cy="7855568"/>
            <a:chOff x="294630" y="2189479"/>
            <a:chExt cx="9396115" cy="3206357"/>
          </a:xfrm>
        </p:grpSpPr>
        <p:grpSp>
          <p:nvGrpSpPr>
            <p:cNvPr id="78" name="Google Shape;78;p16"/>
            <p:cNvGrpSpPr/>
            <p:nvPr/>
          </p:nvGrpSpPr>
          <p:grpSpPr>
            <a:xfrm>
              <a:off x="294630" y="2189479"/>
              <a:ext cx="432000" cy="3206357"/>
              <a:chOff x="294630" y="2189479"/>
              <a:chExt cx="432000" cy="3206357"/>
            </a:xfrm>
          </p:grpSpPr>
          <p:sp>
            <p:nvSpPr>
              <p:cNvPr id="79" name="Google Shape;79;p16"/>
              <p:cNvSpPr/>
              <p:nvPr/>
            </p:nvSpPr>
            <p:spPr>
              <a:xfrm>
                <a:off x="294630" y="2189479"/>
                <a:ext cx="432000" cy="432000"/>
              </a:xfrm>
              <a:prstGeom prst="halfFrame">
                <a:avLst>
                  <a:gd fmla="val 12422" name="adj1"/>
                  <a:gd fmla="val 12926" name="adj2"/>
                </a:avLst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 rot="-5400000">
                <a:off x="294630" y="4963836"/>
                <a:ext cx="432000" cy="432000"/>
              </a:xfrm>
              <a:prstGeom prst="halfFrame">
                <a:avLst>
                  <a:gd fmla="val 12422" name="adj1"/>
                  <a:gd fmla="val 12926" name="adj2"/>
                </a:avLst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81;p16"/>
            <p:cNvGrpSpPr/>
            <p:nvPr/>
          </p:nvGrpSpPr>
          <p:grpSpPr>
            <a:xfrm rot="10800000">
              <a:off x="9258745" y="2189479"/>
              <a:ext cx="432000" cy="3206357"/>
              <a:chOff x="294630" y="2415963"/>
              <a:chExt cx="432000" cy="3206357"/>
            </a:xfrm>
          </p:grpSpPr>
          <p:sp>
            <p:nvSpPr>
              <p:cNvPr id="82" name="Google Shape;82;p16"/>
              <p:cNvSpPr/>
              <p:nvPr/>
            </p:nvSpPr>
            <p:spPr>
              <a:xfrm>
                <a:off x="294630" y="2415963"/>
                <a:ext cx="432000" cy="432000"/>
              </a:xfrm>
              <a:prstGeom prst="halfFrame">
                <a:avLst>
                  <a:gd fmla="val 12422" name="adj1"/>
                  <a:gd fmla="val 12926" name="adj2"/>
                </a:avLst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 rot="-5400000">
                <a:off x="294630" y="5190320"/>
                <a:ext cx="432000" cy="432000"/>
              </a:xfrm>
              <a:prstGeom prst="halfFrame">
                <a:avLst>
                  <a:gd fmla="val 12422" name="adj1"/>
                  <a:gd fmla="val 12926" name="adj2"/>
                </a:avLst>
              </a:prstGeom>
              <a:solidFill>
                <a:schemeClr val="lt1"/>
              </a:solidFill>
              <a:ln cap="flat" cmpd="sng" w="1270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" name="Google Shape;84;p16"/>
          <p:cNvGrpSpPr/>
          <p:nvPr/>
        </p:nvGrpSpPr>
        <p:grpSpPr>
          <a:xfrm>
            <a:off x="18165464" y="5953217"/>
            <a:ext cx="2184272" cy="6919201"/>
            <a:chOff x="17527978" y="5619344"/>
            <a:chExt cx="2184272" cy="6919201"/>
          </a:xfrm>
        </p:grpSpPr>
        <p:grpSp>
          <p:nvGrpSpPr>
            <p:cNvPr id="85" name="Google Shape;85;p16"/>
            <p:cNvGrpSpPr/>
            <p:nvPr/>
          </p:nvGrpSpPr>
          <p:grpSpPr>
            <a:xfrm>
              <a:off x="17527978" y="9412312"/>
              <a:ext cx="2184272" cy="3126233"/>
              <a:chOff x="4471854" y="5386387"/>
              <a:chExt cx="2800349" cy="4007994"/>
            </a:xfrm>
          </p:grpSpPr>
          <p:pic>
            <p:nvPicPr>
              <p:cNvPr descr="A person wearing glasses&#10;&#10;Description automatically generated with medium confidence" id="86" name="Google Shape;86;p16"/>
              <p:cNvPicPr preferRelativeResize="0"/>
              <p:nvPr/>
            </p:nvPicPr>
            <p:blipFill rotWithShape="1">
              <a:blip r:embed="rId8">
                <a:alphaModFix/>
              </a:blip>
              <a:srcRect b="13536" l="0" r="0" t="0"/>
              <a:stretch/>
            </p:blipFill>
            <p:spPr>
              <a:xfrm>
                <a:off x="4607652" y="5386387"/>
                <a:ext cx="2528752" cy="2914650"/>
              </a:xfrm>
              <a:prstGeom prst="rect">
                <a:avLst/>
              </a:prstGeom>
              <a:noFill/>
              <a:ln cap="flat" cmpd="sng" w="762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87" name="Google Shape;87;p16"/>
              <p:cNvSpPr txBox="1"/>
              <p:nvPr/>
            </p:nvSpPr>
            <p:spPr>
              <a:xfrm>
                <a:off x="4471854" y="8486834"/>
                <a:ext cx="2800349" cy="907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Ali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VAKILI</a:t>
                </a:r>
                <a:endParaRPr b="1" i="0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88" name="Google Shape;88;p16"/>
            <p:cNvGrpSpPr/>
            <p:nvPr/>
          </p:nvGrpSpPr>
          <p:grpSpPr>
            <a:xfrm>
              <a:off x="17527979" y="5619344"/>
              <a:ext cx="2184272" cy="3115088"/>
              <a:chOff x="19119119" y="5397537"/>
              <a:chExt cx="2184272" cy="3115088"/>
            </a:xfrm>
          </p:grpSpPr>
          <p:pic>
            <p:nvPicPr>
              <p:cNvPr descr="A person wearing glasses&#10;&#10;Description automatically generated with low confidence" id="89" name="Google Shape;89;p16"/>
              <p:cNvPicPr preferRelativeResize="0"/>
              <p:nvPr/>
            </p:nvPicPr>
            <p:blipFill rotWithShape="1">
              <a:blip r:embed="rId9">
                <a:alphaModFix/>
              </a:blip>
              <a:srcRect b="0" l="4863" r="4587" t="0"/>
              <a:stretch/>
            </p:blipFill>
            <p:spPr>
              <a:xfrm>
                <a:off x="19225042" y="5397537"/>
                <a:ext cx="1972426" cy="2251134"/>
              </a:xfrm>
              <a:prstGeom prst="rect">
                <a:avLst/>
              </a:prstGeom>
              <a:noFill/>
              <a:ln cap="flat" cmpd="sng" w="762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90" name="Google Shape;90;p16"/>
              <p:cNvSpPr txBox="1"/>
              <p:nvPr/>
            </p:nvSpPr>
            <p:spPr>
              <a:xfrm>
                <a:off x="19119119" y="7804739"/>
                <a:ext cx="218427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Denis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VOSKOV</a:t>
                </a:r>
                <a:endParaRPr b="1" i="0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91" name="Google Shape;91;p16"/>
          <p:cNvGrpSpPr/>
          <p:nvPr/>
        </p:nvGrpSpPr>
        <p:grpSpPr>
          <a:xfrm>
            <a:off x="15294933" y="5953217"/>
            <a:ext cx="2312309" cy="6892700"/>
            <a:chOff x="14805179" y="5619344"/>
            <a:chExt cx="2312309" cy="6892700"/>
          </a:xfrm>
        </p:grpSpPr>
        <p:grpSp>
          <p:nvGrpSpPr>
            <p:cNvPr id="92" name="Google Shape;92;p16"/>
            <p:cNvGrpSpPr/>
            <p:nvPr/>
          </p:nvGrpSpPr>
          <p:grpSpPr>
            <a:xfrm>
              <a:off x="14805179" y="5619344"/>
              <a:ext cx="2312309" cy="3126233"/>
              <a:chOff x="11160870" y="5386387"/>
              <a:chExt cx="2964499" cy="4007996"/>
            </a:xfrm>
          </p:grpSpPr>
          <p:pic>
            <p:nvPicPr>
              <p:cNvPr descr="A person smiling for the camera&#10;&#10;Description automatically generated with medium confidence" id="93" name="Google Shape;93;p16"/>
              <p:cNvPicPr preferRelativeResize="0"/>
              <p:nvPr/>
            </p:nvPicPr>
            <p:blipFill rotWithShape="1">
              <a:blip r:embed="rId10">
                <a:alphaModFix/>
              </a:blip>
              <a:srcRect b="11659" l="0" r="0" t="11653"/>
              <a:stretch/>
            </p:blipFill>
            <p:spPr>
              <a:xfrm>
                <a:off x="11378744" y="5386387"/>
                <a:ext cx="2528752" cy="2886076"/>
              </a:xfrm>
              <a:prstGeom prst="rect">
                <a:avLst/>
              </a:prstGeom>
              <a:noFill/>
              <a:ln cap="flat" cmpd="sng" w="762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94" name="Google Shape;94;p16"/>
              <p:cNvSpPr txBox="1"/>
              <p:nvPr/>
            </p:nvSpPr>
            <p:spPr>
              <a:xfrm>
                <a:off x="11160870" y="8486836"/>
                <a:ext cx="2964499" cy="907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Pejman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SHOEIBI OMRANI</a:t>
                </a:r>
                <a:endParaRPr b="1" i="0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95" name="Google Shape;95;p16"/>
            <p:cNvGrpSpPr/>
            <p:nvPr/>
          </p:nvGrpSpPr>
          <p:grpSpPr>
            <a:xfrm>
              <a:off x="14869197" y="9438813"/>
              <a:ext cx="2184272" cy="3073231"/>
              <a:chOff x="21584338" y="5397537"/>
              <a:chExt cx="2184272" cy="3073231"/>
            </a:xfrm>
          </p:grpSpPr>
          <p:pic>
            <p:nvPicPr>
              <p:cNvPr descr="A person wearing glasses&#10;&#10;Description automatically generated with medium confidence" id="96" name="Google Shape;96;p16"/>
              <p:cNvPicPr preferRelativeResize="0"/>
              <p:nvPr/>
            </p:nvPicPr>
            <p:blipFill rotWithShape="1">
              <a:blip r:embed="rId11">
                <a:alphaModFix/>
              </a:blip>
              <a:srcRect b="17613" l="0" r="0" t="6676"/>
              <a:stretch/>
            </p:blipFill>
            <p:spPr>
              <a:xfrm>
                <a:off x="21690073" y="5397537"/>
                <a:ext cx="1972800" cy="2250000"/>
              </a:xfrm>
              <a:prstGeom prst="rect">
                <a:avLst/>
              </a:prstGeom>
              <a:noFill/>
              <a:ln cap="flat" cmpd="sng" w="762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97" name="Google Shape;97;p16"/>
              <p:cNvSpPr txBox="1"/>
              <p:nvPr/>
            </p:nvSpPr>
            <p:spPr>
              <a:xfrm>
                <a:off x="21584338" y="7762882"/>
                <a:ext cx="218427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Alexandros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DANIILIDIS</a:t>
                </a:r>
                <a:endParaRPr b="1" i="0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98" name="Google Shape;98;p16"/>
          <p:cNvGrpSpPr/>
          <p:nvPr/>
        </p:nvGrpSpPr>
        <p:grpSpPr>
          <a:xfrm>
            <a:off x="4196917" y="5953217"/>
            <a:ext cx="2184272" cy="6919201"/>
            <a:chOff x="4140080" y="5619344"/>
            <a:chExt cx="2184272" cy="6919201"/>
          </a:xfrm>
        </p:grpSpPr>
        <p:grpSp>
          <p:nvGrpSpPr>
            <p:cNvPr id="99" name="Google Shape;99;p16"/>
            <p:cNvGrpSpPr/>
            <p:nvPr/>
          </p:nvGrpSpPr>
          <p:grpSpPr>
            <a:xfrm>
              <a:off x="4140080" y="9412312"/>
              <a:ext cx="2184272" cy="3126233"/>
              <a:chOff x="14120470" y="5386392"/>
              <a:chExt cx="2184272" cy="3126233"/>
            </a:xfrm>
          </p:grpSpPr>
          <p:pic>
            <p:nvPicPr>
              <p:cNvPr descr="A person in a suit&#10;&#10;Description automatically generated with medium confidence" id="100" name="Google Shape;100;p16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3235" t="5825"/>
              <a:stretch/>
            </p:blipFill>
            <p:spPr>
              <a:xfrm>
                <a:off x="14226392" y="5386392"/>
                <a:ext cx="1972426" cy="2251138"/>
              </a:xfrm>
              <a:prstGeom prst="rect">
                <a:avLst/>
              </a:prstGeom>
              <a:noFill/>
              <a:ln cap="flat" cmpd="sng" w="762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1" name="Google Shape;101;p16"/>
              <p:cNvSpPr txBox="1"/>
              <p:nvPr/>
            </p:nvSpPr>
            <p:spPr>
              <a:xfrm>
                <a:off x="14120470" y="7804739"/>
                <a:ext cx="218427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Sugiura</a:t>
                </a:r>
                <a:endParaRPr b="1" i="0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JUNICHI</a:t>
                </a:r>
                <a:endParaRPr/>
              </a:p>
            </p:txBody>
          </p:sp>
        </p:grpSp>
        <p:grpSp>
          <p:nvGrpSpPr>
            <p:cNvPr id="102" name="Google Shape;102;p16"/>
            <p:cNvGrpSpPr/>
            <p:nvPr/>
          </p:nvGrpSpPr>
          <p:grpSpPr>
            <a:xfrm>
              <a:off x="4140080" y="5619344"/>
              <a:ext cx="2184272" cy="3120796"/>
              <a:chOff x="16749369" y="9405942"/>
              <a:chExt cx="2184272" cy="3120796"/>
            </a:xfrm>
          </p:grpSpPr>
          <p:pic>
            <p:nvPicPr>
              <p:cNvPr descr="A person in a suit and tie&#10;&#10;Description automatically generated with medium confidence" id="103" name="Google Shape;103;p16"/>
              <p:cNvPicPr preferRelativeResize="0"/>
              <p:nvPr/>
            </p:nvPicPr>
            <p:blipFill rotWithShape="1">
              <a:blip r:embed="rId13">
                <a:alphaModFix/>
              </a:blip>
              <a:srcRect b="30369" l="15196" r="15196" t="10076"/>
              <a:stretch/>
            </p:blipFill>
            <p:spPr>
              <a:xfrm>
                <a:off x="16855292" y="9405942"/>
                <a:ext cx="1972426" cy="2249999"/>
              </a:xfrm>
              <a:prstGeom prst="rect">
                <a:avLst/>
              </a:prstGeom>
              <a:noFill/>
              <a:ln cap="flat" cmpd="sng" w="762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4" name="Google Shape;104;p16"/>
              <p:cNvSpPr txBox="1"/>
              <p:nvPr/>
            </p:nvSpPr>
            <p:spPr>
              <a:xfrm>
                <a:off x="16749369" y="11818852"/>
                <a:ext cx="218427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Tim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LINES</a:t>
                </a:r>
                <a:endParaRPr/>
              </a:p>
            </p:txBody>
          </p:sp>
        </p:grpSp>
      </p:grpSp>
      <p:grpSp>
        <p:nvGrpSpPr>
          <p:cNvPr id="105" name="Google Shape;105;p16"/>
          <p:cNvGrpSpPr/>
          <p:nvPr/>
        </p:nvGrpSpPr>
        <p:grpSpPr>
          <a:xfrm>
            <a:off x="6939411" y="5953217"/>
            <a:ext cx="2184272" cy="6916483"/>
            <a:chOff x="6804819" y="5619344"/>
            <a:chExt cx="2184272" cy="6916483"/>
          </a:xfrm>
        </p:grpSpPr>
        <p:grpSp>
          <p:nvGrpSpPr>
            <p:cNvPr id="106" name="Google Shape;106;p16"/>
            <p:cNvGrpSpPr/>
            <p:nvPr/>
          </p:nvGrpSpPr>
          <p:grpSpPr>
            <a:xfrm>
              <a:off x="6804819" y="5619344"/>
              <a:ext cx="2184272" cy="3126233"/>
              <a:chOff x="14670761" y="5386387"/>
              <a:chExt cx="2800349" cy="4007994"/>
            </a:xfrm>
          </p:grpSpPr>
          <p:pic>
            <p:nvPicPr>
              <p:cNvPr descr="A person wearing glasses and a tie&#10;&#10;Description automatically generated with medium confidence" id="107" name="Google Shape;107;p16"/>
              <p:cNvPicPr preferRelativeResize="0"/>
              <p:nvPr/>
            </p:nvPicPr>
            <p:blipFill rotWithShape="1">
              <a:blip r:embed="rId14">
                <a:alphaModFix/>
              </a:blip>
              <a:srcRect b="6913" l="1618" r="1617" t="0"/>
              <a:stretch/>
            </p:blipFill>
            <p:spPr>
              <a:xfrm>
                <a:off x="14806559" y="5386387"/>
                <a:ext cx="2528752" cy="2886075"/>
              </a:xfrm>
              <a:prstGeom prst="rect">
                <a:avLst/>
              </a:prstGeom>
              <a:noFill/>
              <a:ln cap="flat" cmpd="sng" w="762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08" name="Google Shape;108;p16"/>
              <p:cNvSpPr txBox="1"/>
              <p:nvPr/>
            </p:nvSpPr>
            <p:spPr>
              <a:xfrm>
                <a:off x="14670761" y="8486834"/>
                <a:ext cx="2800349" cy="907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Mike GUNNINGHAM</a:t>
                </a:r>
                <a:endParaRPr b="1" i="0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09" name="Google Shape;109;p16"/>
            <p:cNvGrpSpPr/>
            <p:nvPr/>
          </p:nvGrpSpPr>
          <p:grpSpPr>
            <a:xfrm>
              <a:off x="6804819" y="9415030"/>
              <a:ext cx="2184272" cy="3120798"/>
              <a:chOff x="19379530" y="9405941"/>
              <a:chExt cx="2184272" cy="3120798"/>
            </a:xfrm>
          </p:grpSpPr>
          <p:pic>
            <p:nvPicPr>
              <p:cNvPr id="110" name="Google Shape;110;p16"/>
              <p:cNvPicPr preferRelativeResize="0"/>
              <p:nvPr/>
            </p:nvPicPr>
            <p:blipFill rotWithShape="1">
              <a:blip r:embed="rId15">
                <a:alphaModFix/>
              </a:blip>
              <a:srcRect b="3419" l="15466" r="15465" t="2122"/>
              <a:stretch/>
            </p:blipFill>
            <p:spPr>
              <a:xfrm>
                <a:off x="19485455" y="9405941"/>
                <a:ext cx="1972425" cy="2249999"/>
              </a:xfrm>
              <a:prstGeom prst="rect">
                <a:avLst/>
              </a:prstGeom>
              <a:noFill/>
              <a:ln cap="flat" cmpd="sng" w="762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11" name="Google Shape;111;p16"/>
              <p:cNvSpPr txBox="1"/>
              <p:nvPr/>
            </p:nvSpPr>
            <p:spPr>
              <a:xfrm>
                <a:off x="19379530" y="11818852"/>
                <a:ext cx="218427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Gaetano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FORMATO</a:t>
                </a:r>
                <a:endParaRPr/>
              </a:p>
            </p:txBody>
          </p:sp>
        </p:grpSp>
      </p:grpSp>
      <p:grpSp>
        <p:nvGrpSpPr>
          <p:cNvPr id="112" name="Google Shape;112;p16"/>
          <p:cNvGrpSpPr/>
          <p:nvPr/>
        </p:nvGrpSpPr>
        <p:grpSpPr>
          <a:xfrm>
            <a:off x="12552438" y="5953217"/>
            <a:ext cx="2184272" cy="3126233"/>
            <a:chOff x="7815129" y="5386387"/>
            <a:chExt cx="2800349" cy="4007994"/>
          </a:xfrm>
        </p:grpSpPr>
        <p:pic>
          <p:nvPicPr>
            <p:cNvPr descr="A picture containing person, wall, green, indoor&#10;&#10;Description automatically generated" id="113" name="Google Shape;113;p16"/>
            <p:cNvPicPr preferRelativeResize="0"/>
            <p:nvPr/>
          </p:nvPicPr>
          <p:blipFill rotWithShape="1">
            <a:blip r:embed="rId16">
              <a:alphaModFix/>
            </a:blip>
            <a:srcRect b="0" l="4705" r="7674" t="0"/>
            <a:stretch/>
          </p:blipFill>
          <p:spPr>
            <a:xfrm>
              <a:off x="7950928" y="5386387"/>
              <a:ext cx="2528752" cy="2886075"/>
            </a:xfrm>
            <a:prstGeom prst="rect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4" name="Google Shape;114;p16"/>
            <p:cNvSpPr txBox="1"/>
            <p:nvPr/>
          </p:nvSpPr>
          <p:spPr>
            <a:xfrm>
              <a:off x="7815129" y="8486834"/>
              <a:ext cx="2800349" cy="9075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Gabrijel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GRUBAC</a:t>
              </a:r>
              <a:endParaRPr b="1" i="0" sz="20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5" name="Google Shape;115;p16"/>
          <p:cNvGrpSpPr/>
          <p:nvPr/>
        </p:nvGrpSpPr>
        <p:grpSpPr>
          <a:xfrm>
            <a:off x="12552438" y="9748902"/>
            <a:ext cx="2184272" cy="3120799"/>
            <a:chOff x="21932231" y="9405940"/>
            <a:chExt cx="2184272" cy="3120799"/>
          </a:xfrm>
        </p:grpSpPr>
        <p:pic>
          <p:nvPicPr>
            <p:cNvPr id="116" name="Google Shape;116;p16"/>
            <p:cNvPicPr preferRelativeResize="0"/>
            <p:nvPr/>
          </p:nvPicPr>
          <p:blipFill rotWithShape="1">
            <a:blip r:embed="rId17">
              <a:alphaModFix/>
            </a:blip>
            <a:srcRect b="0" l="14189" r="14188" t="497"/>
            <a:stretch/>
          </p:blipFill>
          <p:spPr>
            <a:xfrm>
              <a:off x="22038155" y="9405940"/>
              <a:ext cx="1972425" cy="2250000"/>
            </a:xfrm>
            <a:prstGeom prst="rect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7" name="Google Shape;117;p16"/>
            <p:cNvSpPr txBox="1"/>
            <p:nvPr/>
          </p:nvSpPr>
          <p:spPr>
            <a:xfrm>
              <a:off x="21932231" y="11818852"/>
              <a:ext cx="218427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Ferdinando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MARFELLA</a:t>
              </a:r>
              <a:endParaRPr/>
            </a:p>
          </p:txBody>
        </p:sp>
      </p:grpSp>
      <p:sp>
        <p:nvSpPr>
          <p:cNvPr id="118" name="Google Shape;118;p16"/>
          <p:cNvSpPr txBox="1"/>
          <p:nvPr/>
        </p:nvSpPr>
        <p:spPr>
          <a:xfrm>
            <a:off x="20907959" y="12162988"/>
            <a:ext cx="218427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Kanad</a:t>
            </a:r>
            <a:endParaRPr b="1" i="0" sz="2000" u="none" cap="none" strike="noStrike">
              <a:solidFill>
                <a:schemeClr val="accent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KULKARNI</a:t>
            </a:r>
            <a:endParaRPr/>
          </a:p>
        </p:txBody>
      </p:sp>
      <p:grpSp>
        <p:nvGrpSpPr>
          <p:cNvPr id="119" name="Google Shape;119;p16"/>
          <p:cNvGrpSpPr/>
          <p:nvPr/>
        </p:nvGrpSpPr>
        <p:grpSpPr>
          <a:xfrm>
            <a:off x="20907960" y="5953217"/>
            <a:ext cx="2184272" cy="3143315"/>
            <a:chOff x="6718612" y="9405940"/>
            <a:chExt cx="2184272" cy="3143315"/>
          </a:xfrm>
        </p:grpSpPr>
        <p:pic>
          <p:nvPicPr>
            <p:cNvPr id="120" name="Google Shape;120;p16"/>
            <p:cNvPicPr preferRelativeResize="0"/>
            <p:nvPr/>
          </p:nvPicPr>
          <p:blipFill rotWithShape="1">
            <a:blip r:embed="rId18">
              <a:alphaModFix/>
            </a:blip>
            <a:srcRect b="14840" l="9633" r="12625" t="779"/>
            <a:stretch/>
          </p:blipFill>
          <p:spPr>
            <a:xfrm>
              <a:off x="6824348" y="9405940"/>
              <a:ext cx="1972800" cy="2250000"/>
            </a:xfrm>
            <a:prstGeom prst="rect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21" name="Google Shape;121;p16"/>
            <p:cNvSpPr txBox="1"/>
            <p:nvPr/>
          </p:nvSpPr>
          <p:spPr>
            <a:xfrm>
              <a:off x="6718612" y="11841369"/>
              <a:ext cx="2184272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Vikas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KOONETI</a:t>
              </a:r>
              <a:endParaRPr b="1" i="0" sz="20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2" name="Google Shape;122;p16"/>
          <p:cNvGrpSpPr/>
          <p:nvPr/>
        </p:nvGrpSpPr>
        <p:grpSpPr>
          <a:xfrm>
            <a:off x="1235949" y="5959217"/>
            <a:ext cx="2574194" cy="6910482"/>
            <a:chOff x="1265446" y="5811732"/>
            <a:chExt cx="2574194" cy="6910482"/>
          </a:xfrm>
        </p:grpSpPr>
        <p:grpSp>
          <p:nvGrpSpPr>
            <p:cNvPr id="123" name="Google Shape;123;p16"/>
            <p:cNvGrpSpPr/>
            <p:nvPr/>
          </p:nvGrpSpPr>
          <p:grpSpPr>
            <a:xfrm>
              <a:off x="1460407" y="9601418"/>
              <a:ext cx="2184272" cy="3120796"/>
              <a:chOff x="11655437" y="9405942"/>
              <a:chExt cx="2184272" cy="3120796"/>
            </a:xfrm>
          </p:grpSpPr>
          <p:pic>
            <p:nvPicPr>
              <p:cNvPr descr="A person with a beard and mustache&#10;&#10;Description automatically generated with low confidence" id="124" name="Google Shape;124;p16"/>
              <p:cNvPicPr preferRelativeResize="0"/>
              <p:nvPr/>
            </p:nvPicPr>
            <p:blipFill rotWithShape="1">
              <a:blip r:embed="rId19">
                <a:alphaModFix/>
              </a:blip>
              <a:srcRect b="13478" l="5975" r="10" t="727"/>
              <a:stretch/>
            </p:blipFill>
            <p:spPr>
              <a:xfrm>
                <a:off x="11761360" y="9405942"/>
                <a:ext cx="1972426" cy="2250000"/>
              </a:xfrm>
              <a:prstGeom prst="rect">
                <a:avLst/>
              </a:prstGeom>
              <a:noFill/>
              <a:ln cap="flat" cmpd="sng" w="762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25" name="Google Shape;125;p16"/>
              <p:cNvSpPr txBox="1"/>
              <p:nvPr/>
            </p:nvSpPr>
            <p:spPr>
              <a:xfrm>
                <a:off x="11655437" y="11818852"/>
                <a:ext cx="218427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Sarang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RAO</a:t>
                </a:r>
                <a:endParaRPr/>
              </a:p>
            </p:txBody>
          </p:sp>
        </p:grpSp>
        <p:grpSp>
          <p:nvGrpSpPr>
            <p:cNvPr id="126" name="Google Shape;126;p16"/>
            <p:cNvGrpSpPr/>
            <p:nvPr/>
          </p:nvGrpSpPr>
          <p:grpSpPr>
            <a:xfrm>
              <a:off x="1265446" y="5811732"/>
              <a:ext cx="2574194" cy="3126234"/>
              <a:chOff x="1265446" y="5811732"/>
              <a:chExt cx="2574194" cy="3126234"/>
            </a:xfrm>
          </p:grpSpPr>
          <p:sp>
            <p:nvSpPr>
              <p:cNvPr id="127" name="Google Shape;127;p16"/>
              <p:cNvSpPr txBox="1"/>
              <p:nvPr/>
            </p:nvSpPr>
            <p:spPr>
              <a:xfrm>
                <a:off x="1265446" y="8230080"/>
                <a:ext cx="257419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Laura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PRECUPANU</a:t>
                </a:r>
                <a:endParaRPr/>
              </a:p>
            </p:txBody>
          </p:sp>
          <p:pic>
            <p:nvPicPr>
              <p:cNvPr descr="A person smiling for the camera&#10;&#10;Description automatically generated with low confidence" id="128" name="Google Shape;128;p16"/>
              <p:cNvPicPr preferRelativeResize="0"/>
              <p:nvPr/>
            </p:nvPicPr>
            <p:blipFill rotWithShape="1">
              <a:blip r:embed="rId20">
                <a:alphaModFix/>
              </a:blip>
              <a:srcRect b="23150" l="30406" r="30405" t="9716"/>
              <a:stretch/>
            </p:blipFill>
            <p:spPr>
              <a:xfrm>
                <a:off x="1566330" y="5811732"/>
                <a:ext cx="1972426" cy="2251135"/>
              </a:xfrm>
              <a:prstGeom prst="rect">
                <a:avLst/>
              </a:prstGeom>
              <a:noFill/>
              <a:ln cap="flat" cmpd="sng" w="762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</p:grpSp>
      <p:sp>
        <p:nvSpPr>
          <p:cNvPr id="129" name="Google Shape;129;p16"/>
          <p:cNvSpPr txBox="1"/>
          <p:nvPr/>
        </p:nvSpPr>
        <p:spPr>
          <a:xfrm>
            <a:off x="0" y="4051585"/>
            <a:ext cx="243840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8800"/>
              <a:buFont typeface="Quattrocento Sans"/>
              <a:buNone/>
            </a:pPr>
            <a:r>
              <a:rPr b="1" i="0" lang="en-US" sz="8800" u="none" cap="none" strike="noStrike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MEET THE TEAM</a:t>
            </a:r>
            <a:endParaRPr b="1" i="0" sz="8800" u="none" cap="none" strike="noStrike">
              <a:solidFill>
                <a:srgbClr val="FFC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30" name="Google Shape;130;p16"/>
          <p:cNvGrpSpPr/>
          <p:nvPr/>
        </p:nvGrpSpPr>
        <p:grpSpPr>
          <a:xfrm>
            <a:off x="9681906" y="5953217"/>
            <a:ext cx="2312309" cy="6919201"/>
            <a:chOff x="9681906" y="5953217"/>
            <a:chExt cx="2312309" cy="6919201"/>
          </a:xfrm>
        </p:grpSpPr>
        <p:sp>
          <p:nvSpPr>
            <p:cNvPr id="131" name="Google Shape;131;p16"/>
            <p:cNvSpPr txBox="1"/>
            <p:nvPr/>
          </p:nvSpPr>
          <p:spPr>
            <a:xfrm>
              <a:off x="9681906" y="12164532"/>
              <a:ext cx="2312309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Mohammadjavad</a:t>
              </a:r>
              <a:endParaRPr b="1" i="0" sz="20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chemeClr val="accent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SHOKRIAFRA</a:t>
              </a:r>
              <a:endParaRPr b="1" i="0" sz="2000" u="none" cap="none" strike="noStrike">
                <a:solidFill>
                  <a:schemeClr val="accent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32" name="Google Shape;132;p16"/>
            <p:cNvGrpSpPr/>
            <p:nvPr/>
          </p:nvGrpSpPr>
          <p:grpSpPr>
            <a:xfrm>
              <a:off x="9745924" y="5953217"/>
              <a:ext cx="2184272" cy="3120796"/>
              <a:chOff x="14119206" y="9405942"/>
              <a:chExt cx="2184272" cy="3120796"/>
            </a:xfrm>
          </p:grpSpPr>
          <p:pic>
            <p:nvPicPr>
              <p:cNvPr descr="A person in a suit&#10;&#10;Description automatically generated with low confidence" id="133" name="Google Shape;133;p16"/>
              <p:cNvPicPr preferRelativeResize="0"/>
              <p:nvPr/>
            </p:nvPicPr>
            <p:blipFill rotWithShape="1">
              <a:blip r:embed="rId21">
                <a:alphaModFix/>
              </a:blip>
              <a:srcRect b="3188" l="0" r="0" t="7557"/>
              <a:stretch/>
            </p:blipFill>
            <p:spPr>
              <a:xfrm>
                <a:off x="14225130" y="9405942"/>
                <a:ext cx="1972426" cy="2250000"/>
              </a:xfrm>
              <a:prstGeom prst="rect">
                <a:avLst/>
              </a:prstGeom>
              <a:noFill/>
              <a:ln cap="flat" cmpd="sng" w="76200">
                <a:solidFill>
                  <a:srgbClr val="FFC000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34" name="Google Shape;134;p16"/>
              <p:cNvSpPr txBox="1"/>
              <p:nvPr/>
            </p:nvSpPr>
            <p:spPr>
              <a:xfrm>
                <a:off x="14119206" y="11818852"/>
                <a:ext cx="2184272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Luca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000" u="none" cap="none" strike="noStrike">
                    <a:solidFill>
                      <a:schemeClr val="accent4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MOTTI</a:t>
                </a:r>
                <a:endParaRPr/>
              </a:p>
            </p:txBody>
          </p:sp>
        </p:grpSp>
        <p:pic>
          <p:nvPicPr>
            <p:cNvPr descr="A picture containing person, person, posing, male&#10;&#10;Description automatically generated" id="135" name="Google Shape;135;p16"/>
            <p:cNvPicPr preferRelativeResize="0"/>
            <p:nvPr/>
          </p:nvPicPr>
          <p:blipFill rotWithShape="1">
            <a:blip r:embed="rId22">
              <a:alphaModFix/>
            </a:blip>
            <a:srcRect b="40659" l="14515" r="16701" t="9624"/>
            <a:stretch/>
          </p:blipFill>
          <p:spPr>
            <a:xfrm>
              <a:off x="9851660" y="9757897"/>
              <a:ext cx="1972800" cy="2250000"/>
            </a:xfrm>
            <a:prstGeom prst="rect">
              <a:avLst/>
            </a:prstGeom>
            <a:noFill/>
            <a:ln cap="flat" cmpd="sng" w="76200">
              <a:solidFill>
                <a:srgbClr val="FFC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136" name="Google Shape;136;p16"/>
          <p:cNvPicPr preferRelativeResize="0"/>
          <p:nvPr/>
        </p:nvPicPr>
        <p:blipFill rotWithShape="1">
          <a:blip r:embed="rId23">
            <a:alphaModFix/>
          </a:blip>
          <a:srcRect b="-388" l="6979" r="6657" t="388"/>
          <a:stretch/>
        </p:blipFill>
        <p:spPr>
          <a:xfrm>
            <a:off x="21013695" y="9744410"/>
            <a:ext cx="1972800" cy="2275200"/>
          </a:xfrm>
          <a:prstGeom prst="rect">
            <a:avLst/>
          </a:prstGeom>
          <a:noFill/>
          <a:ln cap="flat" cmpd="sng" w="762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ky, nature, grass&#10;&#10;Description automatically generated" id="139" name="Google Shape;139;p18"/>
          <p:cNvPicPr preferRelativeResize="0"/>
          <p:nvPr/>
        </p:nvPicPr>
        <p:blipFill rotWithShape="1">
          <a:blip r:embed="rId1">
            <a:alphaModFix/>
          </a:blip>
          <a:srcRect b="0" l="0" r="0" t="1997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40" name="Google Shape;140;p18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3173" y="0"/>
            <a:ext cx="24384002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8"/>
          <p:cNvGrpSpPr/>
          <p:nvPr/>
        </p:nvGrpSpPr>
        <p:grpSpPr>
          <a:xfrm>
            <a:off x="2485123" y="434765"/>
            <a:ext cx="19652905" cy="3173448"/>
            <a:chOff x="1851742" y="1391175"/>
            <a:chExt cx="19652905" cy="3173448"/>
          </a:xfrm>
        </p:grpSpPr>
        <p:pic>
          <p:nvPicPr>
            <p:cNvPr descr="Logo, company name&#10;&#10;Description automatically generated" id="142" name="Google Shape;142;p18"/>
            <p:cNvPicPr preferRelativeResize="0"/>
            <p:nvPr/>
          </p:nvPicPr>
          <p:blipFill rotWithShape="1">
            <a:blip r:embed="rId3">
              <a:alphaModFix/>
            </a:blip>
            <a:srcRect b="13879" l="11815" r="18596" t="28311"/>
            <a:stretch/>
          </p:blipFill>
          <p:spPr>
            <a:xfrm>
              <a:off x="1851742" y="1587430"/>
              <a:ext cx="4770099" cy="278094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" name="Google Shape;143;p18"/>
            <p:cNvGrpSpPr/>
            <p:nvPr/>
          </p:nvGrpSpPr>
          <p:grpSpPr>
            <a:xfrm>
              <a:off x="7717859" y="1391175"/>
              <a:ext cx="13786788" cy="3173448"/>
              <a:chOff x="304800" y="5362975"/>
              <a:chExt cx="5317532" cy="1224000"/>
            </a:xfrm>
          </p:grpSpPr>
          <p:pic>
            <p:nvPicPr>
              <p:cNvPr descr="Logo&#10;&#10;Description automatically generated" id="144" name="Google Shape;144;p1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304800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&#10;&#10;Description automatically generated" id="145" name="Google Shape;145;p1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669311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&#10;&#10;Description automatically generated" id="146" name="Google Shape;146;p1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3033822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Logo&#10;&#10;Description automatically generated" id="147" name="Google Shape;147;p1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398332" y="5362975"/>
                <a:ext cx="1224000" cy="1224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48" name="Google Shape;148;p18"/>
          <p:cNvSpPr/>
          <p:nvPr/>
        </p:nvSpPr>
        <p:spPr>
          <a:xfrm>
            <a:off x="-1" y="11340048"/>
            <a:ext cx="24384001" cy="1220130"/>
          </a:xfrm>
          <a:prstGeom prst="rect">
            <a:avLst/>
          </a:prstGeom>
          <a:solidFill>
            <a:srgbClr val="F2F2F2">
              <a:alpha val="7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18"/>
          <p:cNvGrpSpPr/>
          <p:nvPr/>
        </p:nvGrpSpPr>
        <p:grpSpPr>
          <a:xfrm>
            <a:off x="335741" y="11325835"/>
            <a:ext cx="23712517" cy="1248556"/>
            <a:chOff x="515493" y="1949471"/>
            <a:chExt cx="27897079" cy="1468891"/>
          </a:xfrm>
        </p:grpSpPr>
        <p:pic>
          <p:nvPicPr>
            <p:cNvPr descr="Text&#10;&#10;Description automatically generated" id="150" name="Google Shape;150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15493" y="2468337"/>
              <a:ext cx="1861699" cy="431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151" name="Google Shape;151;p1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23686" y="2436358"/>
              <a:ext cx="1712274" cy="4951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152" name="Google Shape;152;p1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658566" y="1949471"/>
              <a:ext cx="2350975" cy="1468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, icon&#10;&#10;Description automatically generated" id="153" name="Google Shape;153;p18"/>
            <p:cNvPicPr preferRelativeResize="0"/>
            <p:nvPr/>
          </p:nvPicPr>
          <p:blipFill rotWithShape="1">
            <a:blip r:embed="rId11">
              <a:alphaModFix/>
            </a:blip>
            <a:srcRect b="0" l="0" r="35290" t="-7460"/>
            <a:stretch/>
          </p:blipFill>
          <p:spPr>
            <a:xfrm>
              <a:off x="4782454" y="2469063"/>
              <a:ext cx="1529618" cy="429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icon&#10;&#10;Description automatically generated" id="154" name="Google Shape;154;p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356035" y="2163216"/>
              <a:ext cx="894430" cy="1041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, sign, tableware&#10;&#10;Description automatically generated" id="155" name="Google Shape;155;p1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0596959" y="2437857"/>
              <a:ext cx="1882511" cy="492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156" name="Google Shape;156;p1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825964" y="2181955"/>
              <a:ext cx="2549867" cy="1003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 with medium confidence" id="157" name="Google Shape;157;p18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4714920" y="2310002"/>
              <a:ext cx="1311981" cy="747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, tableware, dishware&#10;&#10;Description automatically generated" id="158" name="Google Shape;158;p18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9989995" y="2439568"/>
              <a:ext cx="1861701" cy="4886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dark, night sky&#10;&#10;Description automatically generated" id="159" name="Google Shape;159;p18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2198191" y="2367503"/>
              <a:ext cx="2170235" cy="632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, sign&#10;&#10;Description automatically generated" id="160" name="Google Shape;160;p18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5722325" y="2421535"/>
              <a:ext cx="2755007" cy="5247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hical user interface&#10;&#10;Description automatically generated" id="161" name="Google Shape;161;p18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6373391" y="2163216"/>
              <a:ext cx="2039181" cy="104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close up of a logo&#10;&#10;Description automatically generated with low confidence" id="162" name="Google Shape;162;p18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8823827" y="2212764"/>
              <a:ext cx="819676" cy="94230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8"/>
          <p:cNvSpPr/>
          <p:nvPr/>
        </p:nvSpPr>
        <p:spPr>
          <a:xfrm>
            <a:off x="20974164" y="12921912"/>
            <a:ext cx="30251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#DatafyingEnergy</a:t>
            </a:r>
            <a:endParaRPr/>
          </a:p>
        </p:txBody>
      </p:sp>
      <p:sp>
        <p:nvSpPr>
          <p:cNvPr id="164" name="Google Shape;164;p18">
            <a:hlinkClick r:id="rId21"/>
          </p:cNvPr>
          <p:cNvSpPr txBox="1"/>
          <p:nvPr/>
        </p:nvSpPr>
        <p:spPr>
          <a:xfrm>
            <a:off x="394736" y="12921912"/>
            <a:ext cx="49270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www.spehackathon-eu.com</a:t>
            </a:r>
            <a:endParaRPr/>
          </a:p>
        </p:txBody>
      </p:sp>
      <p:pic>
        <p:nvPicPr>
          <p:cNvPr descr="A picture containing text, clipart&#10;&#10;Description automatically generated" id="165" name="Google Shape;165;p18">
            <a:hlinkClick r:id="rId22"/>
          </p:cNvPr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378681" y="12881844"/>
            <a:ext cx="541800" cy="54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66" name="Google Shape;166;p18">
            <a:hlinkClick r:id="rId24"/>
          </p:cNvPr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1410394" y="12881844"/>
            <a:ext cx="534672" cy="541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167" name="Google Shape;167;p18">
            <a:hlinkClick r:id="rId26"/>
          </p:cNvPr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12434979" y="12881844"/>
            <a:ext cx="541800" cy="5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13466694" y="12881844"/>
            <a:ext cx="541800" cy="541800"/>
          </a:xfrm>
          <a:prstGeom prst="roundRect">
            <a:avLst>
              <a:gd fmla="val 201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nvelope with solid fill" id="169" name="Google Shape;169;p18">
            <a:hlinkClick r:id="rId28"/>
          </p:cNvPr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3540995" y="12956148"/>
            <a:ext cx="393193" cy="39319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0"/>
    <p:sldLayoutId id="2147483660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ky, nature, grass&#10;&#10;Description automatically generated" id="179" name="Google Shape;179;p21"/>
          <p:cNvPicPr preferRelativeResize="0"/>
          <p:nvPr/>
        </p:nvPicPr>
        <p:blipFill rotWithShape="1">
          <a:blip r:embed="rId1">
            <a:alphaModFix/>
          </a:blip>
          <a:srcRect b="0" l="0" r="0" t="1997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180" name="Google Shape;180;p21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3173" y="0"/>
            <a:ext cx="24384002" cy="13716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3"/>
    <p:sldLayoutId id="2147483663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F7FC"/>
            </a:gs>
            <a:gs pos="74000">
              <a:srgbClr val="CDE4BE"/>
            </a:gs>
            <a:gs pos="83000">
              <a:srgbClr val="C4E0B2"/>
            </a:gs>
            <a:gs pos="100000">
              <a:srgbClr val="B7D89F"/>
            </a:gs>
          </a:gsLst>
          <a:lin ang="5400000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189" name="Google Shape;189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1456525"/>
            <a:ext cx="24387174" cy="72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190" name="Google Shape;19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904081" y="189632"/>
            <a:ext cx="1885802" cy="1113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4"/>
          <p:cNvPicPr preferRelativeResize="0"/>
          <p:nvPr/>
        </p:nvPicPr>
        <p:blipFill rotWithShape="1">
          <a:blip r:embed="rId3">
            <a:alphaModFix amt="50000"/>
          </a:blip>
          <a:srcRect b="14024" l="0" r="0" t="0"/>
          <a:stretch/>
        </p:blipFill>
        <p:spPr>
          <a:xfrm flipH="1">
            <a:off x="-1" y="4426359"/>
            <a:ext cx="16708582" cy="928964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/>
          <p:nvPr/>
        </p:nvSpPr>
        <p:spPr>
          <a:xfrm>
            <a:off x="7842250" y="1675560"/>
            <a:ext cx="216000" cy="216000"/>
          </a:xfrm>
          <a:prstGeom prst="ellipse">
            <a:avLst/>
          </a:prstGeom>
          <a:solidFill>
            <a:srgbClr val="F2F7F2"/>
          </a:solidFill>
          <a:ln cap="flat" cmpd="sng" w="12700">
            <a:solidFill>
              <a:srgbClr val="F2F7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20207866" y="12657454"/>
            <a:ext cx="2782353" cy="6047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B05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#DatafyingEnergy</a:t>
            </a:r>
            <a:endParaRPr b="1" sz="20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, company name&#10;&#10;Description automatically generated" id="194" name="Google Shape;194;p24"/>
          <p:cNvPicPr preferRelativeResize="0"/>
          <p:nvPr/>
        </p:nvPicPr>
        <p:blipFill rotWithShape="1">
          <a:blip r:embed="rId4">
            <a:alphaModFix/>
          </a:blip>
          <a:srcRect b="14141" l="11295" r="18667" t="29293"/>
          <a:stretch/>
        </p:blipFill>
        <p:spPr>
          <a:xfrm>
            <a:off x="573874" y="12655140"/>
            <a:ext cx="1171799" cy="66418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/>
          <p:nvPr/>
        </p:nvSpPr>
        <p:spPr>
          <a:xfrm>
            <a:off x="14011909" y="4403341"/>
            <a:ext cx="468000" cy="468000"/>
          </a:xfrm>
          <a:prstGeom prst="ellipse">
            <a:avLst/>
          </a:prstGeom>
          <a:solidFill>
            <a:srgbClr val="E5F1D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ky, nature, grass&#10;&#10;Description automatically generated" id="200" name="Google Shape;200;p26"/>
          <p:cNvPicPr preferRelativeResize="0"/>
          <p:nvPr/>
        </p:nvPicPr>
        <p:blipFill rotWithShape="1">
          <a:blip r:embed="rId1">
            <a:alphaModFix/>
          </a:blip>
          <a:srcRect b="0" l="0" r="0" t="1997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201" name="Google Shape;201;p26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3173" y="0"/>
            <a:ext cx="24384002" cy="1371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6"/>
          <p:cNvGrpSpPr/>
          <p:nvPr/>
        </p:nvGrpSpPr>
        <p:grpSpPr>
          <a:xfrm>
            <a:off x="6660662" y="7564330"/>
            <a:ext cx="11065850" cy="4370427"/>
            <a:chOff x="563079" y="5265783"/>
            <a:chExt cx="11065850" cy="4370427"/>
          </a:xfrm>
        </p:grpSpPr>
        <p:sp>
          <p:nvSpPr>
            <p:cNvPr id="203" name="Google Shape;203;p26"/>
            <p:cNvSpPr/>
            <p:nvPr/>
          </p:nvSpPr>
          <p:spPr>
            <a:xfrm>
              <a:off x="563079" y="5265783"/>
              <a:ext cx="11065850" cy="22159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800">
                  <a:solidFill>
                    <a:srgbClr val="FFC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#WeAreSPE</a:t>
              </a:r>
              <a:endParaRPr b="1" sz="13800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1395271" y="7481774"/>
              <a:ext cx="9401466" cy="21544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Be One of Us!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400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www.spe.org</a:t>
              </a:r>
              <a:endParaRPr/>
            </a:p>
          </p:txBody>
        </p:sp>
      </p:grpSp>
      <p:pic>
        <p:nvPicPr>
          <p:cNvPr descr="Logo, company name&#10;&#10;Description automatically generated" id="205" name="Google Shape;2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6813" y="1975206"/>
            <a:ext cx="7193549" cy="474879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ky, nature, grass&#10;&#10;Description automatically generated" id="208" name="Google Shape;208;p28"/>
          <p:cNvPicPr preferRelativeResize="0"/>
          <p:nvPr/>
        </p:nvPicPr>
        <p:blipFill rotWithShape="1">
          <a:blip r:embed="rId1">
            <a:alphaModFix/>
          </a:blip>
          <a:srcRect b="0" l="0" r="0" t="19976"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ckground pattern&#10;&#10;Description automatically generated" id="209" name="Google Shape;209;p28"/>
          <p:cNvPicPr preferRelativeResize="0"/>
          <p:nvPr/>
        </p:nvPicPr>
        <p:blipFill rotWithShape="1">
          <a:blip r:embed="rId2">
            <a:alphaModFix amt="85000"/>
          </a:blip>
          <a:srcRect b="0" l="0" r="0" t="0"/>
          <a:stretch/>
        </p:blipFill>
        <p:spPr>
          <a:xfrm>
            <a:off x="3173" y="0"/>
            <a:ext cx="24384002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6918324" y="7067084"/>
            <a:ext cx="10553700" cy="266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www.spehackathon-eu.com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48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8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#DatafyingEnergy</a:t>
            </a:r>
            <a:endParaRPr b="0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clipart&#10;&#10;Description automatically generated" id="211" name="Google Shape;211;p2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9433" y="10587833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12" name="Google Shape;212;p28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55634" y="10587833"/>
            <a:ext cx="1243417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213" name="Google Shape;213;p28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655252" y="10587833"/>
            <a:ext cx="12600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, company name&#10;&#10;Description automatically generated" id="214" name="Google Shape;214;p28"/>
          <p:cNvPicPr preferRelativeResize="0"/>
          <p:nvPr/>
        </p:nvPicPr>
        <p:blipFill rotWithShape="1">
          <a:blip r:embed="rId9">
            <a:alphaModFix/>
          </a:blip>
          <a:srcRect b="13879" l="11815" r="18596" t="28311"/>
          <a:stretch/>
        </p:blipFill>
        <p:spPr>
          <a:xfrm>
            <a:off x="8151793" y="1749897"/>
            <a:ext cx="8083588" cy="471268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/>
          <p:nvPr/>
        </p:nvSpPr>
        <p:spPr>
          <a:xfrm>
            <a:off x="14971455" y="10587833"/>
            <a:ext cx="1259999" cy="1260000"/>
          </a:xfrm>
          <a:prstGeom prst="roundRect">
            <a:avLst>
              <a:gd fmla="val 2019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nvelope with solid fill" id="216" name="Google Shape;216;p28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144230" y="10760633"/>
            <a:ext cx="914400" cy="914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/>
        </p:nvSpPr>
        <p:spPr>
          <a:xfrm>
            <a:off x="1181100" y="6200776"/>
            <a:ext cx="22136099" cy="16567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100000"/>
              <a:buFont typeface="Quattrocento Sans"/>
              <a:buNone/>
            </a:pPr>
            <a:r>
              <a:rPr b="1" i="0" lang="en-US" sz="9000" u="none" cap="none" strike="noStrike">
                <a:solidFill>
                  <a:srgbClr val="FFC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GEOHACKATHON CLOSE OUT PRESENTATION</a:t>
            </a:r>
            <a:endParaRPr/>
          </a:p>
        </p:txBody>
      </p:sp>
      <p:sp>
        <p:nvSpPr>
          <p:cNvPr id="223" name="Google Shape;223;p1"/>
          <p:cNvSpPr txBox="1"/>
          <p:nvPr/>
        </p:nvSpPr>
        <p:spPr>
          <a:xfrm>
            <a:off x="1181100" y="8082117"/>
            <a:ext cx="21183599" cy="4805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 Name</a:t>
            </a:r>
            <a:endParaRPr/>
          </a:p>
          <a:p>
            <a:pPr indent="-857250" lvl="0" marL="8572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6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 Member name#1</a:t>
            </a:r>
            <a:endParaRPr/>
          </a:p>
          <a:p>
            <a:pPr indent="-857250" lvl="0" marL="8572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6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 Member name#2</a:t>
            </a:r>
            <a:endParaRPr/>
          </a:p>
          <a:p>
            <a:pPr indent="-857250" lvl="0" marL="8572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6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 Member name#3</a:t>
            </a:r>
            <a:endParaRPr/>
          </a:p>
          <a:p>
            <a:pPr indent="-857250" lvl="0" marL="8572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6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 Member name#4</a:t>
            </a:r>
            <a:endParaRPr/>
          </a:p>
          <a:p>
            <a:pPr indent="-857250" lvl="0" marL="8572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1" i="0" lang="en-US" sz="6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Team Member name#5</a:t>
            </a:r>
            <a:endParaRPr/>
          </a:p>
          <a:p>
            <a:pPr indent="-619125" lvl="0" marL="8572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attrocento Sans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11</a:t>
            </a:r>
            <a:r>
              <a:rPr b="0" baseline="30000" i="0" lang="en-US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th</a:t>
            </a:r>
            <a:r>
              <a:rPr b="0" i="0" lang="en-US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December 2021</a:t>
            </a:r>
            <a:endParaRPr b="0" i="0" sz="28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"/>
          <p:cNvSpPr txBox="1"/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429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1. Recommendations</a:t>
            </a:r>
            <a:endParaRPr/>
          </a:p>
        </p:txBody>
      </p:sp>
      <p:sp>
        <p:nvSpPr>
          <p:cNvPr id="229" name="Google Shape;229;p2"/>
          <p:cNvSpPr txBox="1"/>
          <p:nvPr/>
        </p:nvSpPr>
        <p:spPr>
          <a:xfrm>
            <a:off x="466302" y="1817108"/>
            <a:ext cx="23330400" cy="8172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1" marL="5715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Recommendations, which include:</a:t>
            </a:r>
            <a:endParaRPr/>
          </a:p>
          <a:p>
            <a:pPr indent="-571500" lvl="2" marL="10858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Outline development plan</a:t>
            </a:r>
            <a:endParaRPr/>
          </a:p>
          <a:p>
            <a:pPr indent="-571500" lvl="2" marL="10858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How many wells</a:t>
            </a:r>
            <a:endParaRPr/>
          </a:p>
          <a:p>
            <a:pPr indent="-571500" lvl="2" marL="10858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Cost and NPV</a:t>
            </a:r>
            <a:endParaRPr/>
          </a:p>
          <a:p>
            <a:pPr indent="-571500" lvl="2" marL="10858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[Optional: no of TW.hrs (terawatt-hours) produced and Gigatonne fossil-fuel CO2 emissions avoided]</a:t>
            </a:r>
            <a:endParaRPr/>
          </a:p>
          <a:p>
            <a:pPr indent="-317500" lvl="1" marL="57150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"/>
          <p:cNvSpPr txBox="1"/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429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2. Short background of the project</a:t>
            </a:r>
            <a:endParaRPr/>
          </a:p>
        </p:txBody>
      </p:sp>
      <p:sp>
        <p:nvSpPr>
          <p:cNvPr id="235" name="Google Shape;235;p3"/>
          <p:cNvSpPr txBox="1"/>
          <p:nvPr/>
        </p:nvSpPr>
        <p:spPr>
          <a:xfrm>
            <a:off x="466302" y="1817108"/>
            <a:ext cx="23330400" cy="8172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1" marL="5715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Short background of the project</a:t>
            </a:r>
            <a:endParaRPr/>
          </a:p>
          <a:p>
            <a:pPr indent="-571500" lvl="2" marL="9715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more than one slide</a:t>
            </a:r>
            <a:endParaRPr/>
          </a:p>
          <a:p>
            <a:pPr indent="-571500" lvl="2" marL="9715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was important to your team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"/>
          <p:cNvSpPr txBox="1"/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429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3. Information that was used</a:t>
            </a:r>
            <a:endParaRPr/>
          </a:p>
        </p:txBody>
      </p:sp>
      <p:sp>
        <p:nvSpPr>
          <p:cNvPr id="241" name="Google Shape;241;p4"/>
          <p:cNvSpPr txBox="1"/>
          <p:nvPr/>
        </p:nvSpPr>
        <p:spPr>
          <a:xfrm>
            <a:off x="466302" y="1817108"/>
            <a:ext cx="23330400" cy="8172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1" marL="5715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Information that was used</a:t>
            </a:r>
            <a:endParaRPr/>
          </a:p>
          <a:p>
            <a:pPr indent="-571500" lvl="2" marL="9715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Which logs and well tests were used</a:t>
            </a:r>
            <a:endParaRPr/>
          </a:p>
          <a:p>
            <a:pPr indent="-571500" lvl="2" marL="9715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Why did you choose those wells?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"/>
          <p:cNvSpPr txBox="1"/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429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4. Methodology</a:t>
            </a:r>
            <a:endParaRPr/>
          </a:p>
        </p:txBody>
      </p:sp>
      <p:sp>
        <p:nvSpPr>
          <p:cNvPr id="247" name="Google Shape;247;p5"/>
          <p:cNvSpPr txBox="1"/>
          <p:nvPr/>
        </p:nvSpPr>
        <p:spPr>
          <a:xfrm>
            <a:off x="466302" y="1817108"/>
            <a:ext cx="23330400" cy="8172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1" marL="5715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Methodology </a:t>
            </a:r>
            <a:endParaRPr/>
          </a:p>
          <a:p>
            <a:pPr indent="-571500" lvl="2" marL="9715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0" i="1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what did you do and why?</a:t>
            </a:r>
            <a:endParaRPr/>
          </a:p>
          <a:p>
            <a:pPr indent="-571500" lvl="2" marL="9715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0" i="1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If you used machine learning, which techniques were most successful? And how did they contribute to your conclusions?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6"/>
          <p:cNvSpPr txBox="1"/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429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5. Results</a:t>
            </a:r>
            <a:endParaRPr/>
          </a:p>
        </p:txBody>
      </p:sp>
      <p:sp>
        <p:nvSpPr>
          <p:cNvPr id="253" name="Google Shape;253;p6"/>
          <p:cNvSpPr txBox="1"/>
          <p:nvPr/>
        </p:nvSpPr>
        <p:spPr>
          <a:xfrm>
            <a:off x="466302" y="1817108"/>
            <a:ext cx="23330400" cy="8172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1" marL="5715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Results </a:t>
            </a:r>
            <a:endParaRPr/>
          </a:p>
          <a:p>
            <a:pPr indent="-571500" lvl="2" marL="9715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0" i="1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Discuss uncertainties and risks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"/>
          <p:cNvSpPr txBox="1"/>
          <p:nvPr>
            <p:ph type="title"/>
          </p:nvPr>
        </p:nvSpPr>
        <p:spPr>
          <a:xfrm>
            <a:off x="1" y="116199"/>
            <a:ext cx="19645743" cy="1214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4291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Quattrocento Sans"/>
              <a:buNone/>
            </a:pPr>
            <a:r>
              <a:rPr lang="en-US"/>
              <a:t>6. Conclusions</a:t>
            </a:r>
            <a:endParaRPr/>
          </a:p>
        </p:txBody>
      </p:sp>
      <p:sp>
        <p:nvSpPr>
          <p:cNvPr id="259" name="Google Shape;259;p7"/>
          <p:cNvSpPr txBox="1"/>
          <p:nvPr/>
        </p:nvSpPr>
        <p:spPr>
          <a:xfrm>
            <a:off x="466302" y="1817108"/>
            <a:ext cx="23330400" cy="81726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71500" lvl="1" marL="571500" marR="0" rtl="0" algn="l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1" i="0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Conclusions </a:t>
            </a:r>
            <a:endParaRPr/>
          </a:p>
          <a:p>
            <a:pPr indent="-571500" lvl="2" marL="971550" marR="0" rtl="0" algn="l">
              <a:spcBef>
                <a:spcPts val="1800"/>
              </a:spcBef>
              <a:spcAft>
                <a:spcPts val="0"/>
              </a:spcAft>
              <a:buClr>
                <a:srgbClr val="FFC000"/>
              </a:buClr>
              <a:buSzPts val="4000"/>
              <a:buFont typeface="Arial"/>
              <a:buChar char="•"/>
            </a:pPr>
            <a:r>
              <a:rPr b="1" i="1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</a:t>
            </a:r>
            <a:r>
              <a:rPr b="0" i="1" lang="en-US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hat was the outcome?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_Empty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Back Cover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onsors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a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ection_Chang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Front Cover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l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P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lid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2019-07-15T03:51:38Z</dcterms:created>
  <dc:creator>www.spehackathon-eu.com</dc:creator>
</cp:coreProperties>
</file>